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59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1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84621-4489-48A7-9926-998D23A2D597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999D3-5B9F-4C75-821C-BD18CF70B8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25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D065CE-F278-4805-AD7E-EF3C104BDF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blipFill dpi="0" rotWithShape="1">
          <a:blip r:embed="rId2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5400" b="1" baseline="0">
                <a:latin typeface="Arial" panose="020B0604020202020204" pitchFamily="34" charset="0"/>
                <a:ea typeface="HGPｺﾞｼｯｸM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US" sz="2800" b="0" i="0" kern="1200" baseline="0" dirty="0">
                <a:solidFill>
                  <a:schemeClr val="tx1"/>
                </a:solidFill>
                <a:latin typeface="Arial" panose="020B0604020202020204" pitchFamily="34" charset="0"/>
                <a:ea typeface="HGPｺﾞｼｯｸM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962010" y="3601042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Name,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Arial" panose="020B0604020202020204" pitchFamily="34" charset="0"/>
                <a:ea typeface="HGSｺﾞｼｯｸE" pitchFamily="50" charset="-128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71295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813994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813994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206D93-5BAB-CACE-94C1-55A3A2B85F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59896" y="2204864"/>
            <a:ext cx="6120308" cy="576064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/>
              <a:t>Your Name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5235648" y="6563915"/>
            <a:ext cx="1605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>
                    <a:lumMod val="50000"/>
                  </a:schemeClr>
                </a:solidFill>
              </a:rPr>
              <a:t>JET 25 Osaka Japan</a:t>
            </a:r>
            <a:endParaRPr kumimoji="1" lang="ja-JP" alt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4" r:id="rId3"/>
    <p:sldLayoutId id="2147483671" r:id="rId4"/>
    <p:sldLayoutId id="2147483672" r:id="rId5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632A255-71D7-0F77-7EDD-2408F218C6D1}"/>
              </a:ext>
            </a:extLst>
          </p:cNvPr>
          <p:cNvSpPr txBox="1"/>
          <p:nvPr/>
        </p:nvSpPr>
        <p:spPr>
          <a:xfrm>
            <a:off x="511834" y="1329964"/>
            <a:ext cx="116801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Speaker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Name: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-------------------------------------------------------------------------------------------------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I have the following potential conflicts of interest to report: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 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Consulting: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Employment in industry: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Stockholder of a healthcare company: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Owner of a healthcare company: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    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Other(s):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I do not have any potential conflict of interest 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025387BA-7B32-153B-C925-7A501532E89E}"/>
              </a:ext>
            </a:extLst>
          </p:cNvPr>
          <p:cNvSpPr txBox="1">
            <a:spLocks/>
          </p:cNvSpPr>
          <p:nvPr/>
        </p:nvSpPr>
        <p:spPr>
          <a:xfrm>
            <a:off x="511834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de-DE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Disclosure</a:t>
            </a:r>
            <a:endParaRPr kumimoji="1" lang="de-DE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hteck 6">
            <a:extLst>
              <a:ext uri="{FF2B5EF4-FFF2-40B4-BE49-F238E27FC236}">
                <a16:creationId xmlns:a16="http://schemas.microsoft.com/office/drawing/2014/main" id="{7E8BA273-CAB6-02EE-903A-CDC1CFC2E461}"/>
              </a:ext>
            </a:extLst>
          </p:cNvPr>
          <p:cNvSpPr/>
          <p:nvPr/>
        </p:nvSpPr>
        <p:spPr>
          <a:xfrm>
            <a:off x="717893" y="5301208"/>
            <a:ext cx="222615" cy="22261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hteck 7">
            <a:extLst>
              <a:ext uri="{FF2B5EF4-FFF2-40B4-BE49-F238E27FC236}">
                <a16:creationId xmlns:a16="http://schemas.microsoft.com/office/drawing/2014/main" id="{92B163D0-81D0-152F-2A18-8137F17C200E}"/>
              </a:ext>
            </a:extLst>
          </p:cNvPr>
          <p:cNvSpPr/>
          <p:nvPr/>
        </p:nvSpPr>
        <p:spPr>
          <a:xfrm>
            <a:off x="717893" y="2767144"/>
            <a:ext cx="222615" cy="22261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hteck 8">
            <a:extLst>
              <a:ext uri="{FF2B5EF4-FFF2-40B4-BE49-F238E27FC236}">
                <a16:creationId xmlns:a16="http://schemas.microsoft.com/office/drawing/2014/main" id="{E753D888-F466-72B5-0042-1B458020EFFB}"/>
              </a:ext>
            </a:extLst>
          </p:cNvPr>
          <p:cNvSpPr/>
          <p:nvPr/>
        </p:nvSpPr>
        <p:spPr>
          <a:xfrm>
            <a:off x="717893" y="3201858"/>
            <a:ext cx="222615" cy="22261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hteck 9">
            <a:extLst>
              <a:ext uri="{FF2B5EF4-FFF2-40B4-BE49-F238E27FC236}">
                <a16:creationId xmlns:a16="http://schemas.microsoft.com/office/drawing/2014/main" id="{AE465739-8943-FC89-D713-5BB54B7313A2}"/>
              </a:ext>
            </a:extLst>
          </p:cNvPr>
          <p:cNvSpPr/>
          <p:nvPr/>
        </p:nvSpPr>
        <p:spPr>
          <a:xfrm>
            <a:off x="717893" y="3629078"/>
            <a:ext cx="222615" cy="22261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hteck 10">
            <a:extLst>
              <a:ext uri="{FF2B5EF4-FFF2-40B4-BE49-F238E27FC236}">
                <a16:creationId xmlns:a16="http://schemas.microsoft.com/office/drawing/2014/main" id="{B07B8ACF-556D-F35F-E1C0-E3CA9271672A}"/>
              </a:ext>
            </a:extLst>
          </p:cNvPr>
          <p:cNvSpPr/>
          <p:nvPr/>
        </p:nvSpPr>
        <p:spPr>
          <a:xfrm>
            <a:off x="717893" y="4078783"/>
            <a:ext cx="222615" cy="22261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hteck 11">
            <a:extLst>
              <a:ext uri="{FF2B5EF4-FFF2-40B4-BE49-F238E27FC236}">
                <a16:creationId xmlns:a16="http://schemas.microsoft.com/office/drawing/2014/main" id="{1036C80D-0F5C-4608-1A5A-12BF13B42D8B}"/>
              </a:ext>
            </a:extLst>
          </p:cNvPr>
          <p:cNvSpPr/>
          <p:nvPr/>
        </p:nvSpPr>
        <p:spPr>
          <a:xfrm>
            <a:off x="717893" y="4528488"/>
            <a:ext cx="222615" cy="22261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CA2FBE-75ED-059C-0835-0785EAEBADB6}"/>
              </a:ext>
            </a:extLst>
          </p:cNvPr>
          <p:cNvSpPr txBox="1"/>
          <p:nvPr/>
        </p:nvSpPr>
        <p:spPr>
          <a:xfrm>
            <a:off x="525626" y="5182554"/>
            <a:ext cx="4320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✔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76185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2A4C0E-70F1-3D9C-1687-7E7CB66F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4F72B6-B1BE-364B-D06B-3F9C4736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9B61D-7E8D-18F7-B6C8-156B6F5C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F31BFC-B162-B5E6-1B16-E7BD6B457F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98B74F-0F80-BECC-AC60-636566DAC4C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07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90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24D7455B-6DA8-5CAF-9102-A4C9812F82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403237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151</TotalTime>
  <Words>55</Words>
  <Application>Microsoft Office PowerPoint</Application>
  <PresentationFormat>ワイド画面</PresentationFormat>
  <Paragraphs>13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Arial</vt:lpstr>
      <vt:lpstr>Calibri</vt:lpstr>
      <vt:lpstr>JET2016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昌彦 藤原</cp:lastModifiedBy>
  <cp:revision>39</cp:revision>
  <dcterms:created xsi:type="dcterms:W3CDTF">2012-10-24T09:32:43Z</dcterms:created>
  <dcterms:modified xsi:type="dcterms:W3CDTF">2025-01-27T10:27:50Z</dcterms:modified>
</cp:coreProperties>
</file>