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8"/>
  </p:notesMasterIdLst>
  <p:handoutMasterIdLst>
    <p:handoutMasterId r:id="rId9"/>
  </p:handoutMasterIdLst>
  <p:sldIdLst>
    <p:sldId id="256" r:id="rId2"/>
    <p:sldId id="262" r:id="rId3"/>
    <p:sldId id="259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91" y="1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6" d="100"/>
          <a:sy n="106" d="100"/>
        </p:scale>
        <p:origin x="2679" y="9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A142E7D7-F811-4BB3-8F77-50FAF70782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473A2FF-9DD4-4414-8D62-C083C306DF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02209-A15F-4572-A809-730705EF89F1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3E547D3-DF84-4B6D-968A-117D8CBFFE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AE23123-455D-4EBE-A416-1A35214045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E8B13-88BC-44B1-BBE7-F37D32AE3E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651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84621-4489-48A7-9926-998D23A2D597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999D3-5B9F-4C75-821C-BD18CF70B8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7256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065CE-F278-4805-AD7E-EF3C104BDF5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431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952343" y="1196752"/>
            <a:ext cx="10363200" cy="129614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5400" b="1" baseline="0">
                <a:solidFill>
                  <a:schemeClr val="bg1"/>
                </a:solidFill>
                <a:latin typeface="Arial" panose="020B0604020202020204" pitchFamily="34" charset="0"/>
                <a:ea typeface="HGPｺﾞｼｯｸM" pitchFamily="50" charset="-128"/>
                <a:cs typeface="Arial" panose="020B0604020202020204" pitchFamily="34" charset="0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52343" y="2636912"/>
            <a:ext cx="10363200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n-US" sz="2800" b="0" i="0" kern="1200" baseline="0" dirty="0">
                <a:solidFill>
                  <a:schemeClr val="bg1"/>
                </a:solidFill>
                <a:latin typeface="Arial" panose="020B0604020202020204" pitchFamily="34" charset="0"/>
                <a:ea typeface="HGPｺﾞｼｯｸM" pitchFamily="50" charset="-128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962010" y="3601042"/>
            <a:ext cx="9115739" cy="18722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600" b="0" i="1" kern="1200" baseline="0" dirty="0" smtClean="0">
                <a:solidFill>
                  <a:schemeClr val="bg1"/>
                </a:solidFill>
                <a:latin typeface="+mj-lt"/>
                <a:ea typeface="Arial Unicode MS" pitchFamily="50" charset="-128"/>
                <a:cs typeface="Arial Unicode MS" pitchFamily="50" charset="-128"/>
              </a:defRPr>
            </a:lvl1pPr>
          </a:lstStyle>
          <a:p>
            <a:pPr lvl="0"/>
            <a:r>
              <a:rPr lang="en-US" dirty="0"/>
              <a:t>First Name, Last Name, MD</a:t>
            </a:r>
            <a:br>
              <a:rPr lang="en-US" dirty="0"/>
            </a:br>
            <a:r>
              <a:rPr lang="en-US" dirty="0"/>
              <a:t>Hospital</a:t>
            </a:r>
            <a:br>
              <a:rPr lang="en-US" dirty="0"/>
            </a:br>
            <a:r>
              <a:rPr lang="en-US" dirty="0"/>
              <a:t>City, </a:t>
            </a:r>
            <a:r>
              <a:rPr lang="en-US" altLang="ja-JP" dirty="0"/>
              <a:t>Prefecture, Japan</a:t>
            </a:r>
            <a:endParaRPr lang="en-US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952343" y="3429000"/>
            <a:ext cx="10465163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>
            <a:extLst>
              <a:ext uri="{FF2B5EF4-FFF2-40B4-BE49-F238E27FC236}">
                <a16:creationId xmlns:a16="http://schemas.microsoft.com/office/drawing/2014/main" id="{BE86D620-BB13-A27A-AB50-DE6D8BB1C8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70000"/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00"/>
          <a:stretch/>
        </p:blipFill>
        <p:spPr>
          <a:xfrm>
            <a:off x="6528048" y="2132857"/>
            <a:ext cx="597666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40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069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コンテンツ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69776"/>
            <a:ext cx="10972800" cy="7109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baseline="0">
                <a:solidFill>
                  <a:schemeClr val="bg1"/>
                </a:solidFill>
                <a:latin typeface="Arial" panose="020B0604020202020204" pitchFamily="34" charset="0"/>
                <a:ea typeface="HGSｺﾞｼｯｸE" pitchFamily="50" charset="-128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268761"/>
            <a:ext cx="10972800" cy="5328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712956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69776"/>
            <a:ext cx="10972800" cy="71095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495326"/>
            <a:ext cx="5384800" cy="481399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dirty="0"/>
              <a:t>Text 1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495326"/>
            <a:ext cx="5384800" cy="481399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dirty="0"/>
              <a:t>Text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90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最終スライ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7206D93-5BAB-CACE-94C1-55A3A2B85F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896" y="2204864"/>
            <a:ext cx="6120308" cy="576064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dirty="0"/>
              <a:t>Your Name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3111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0" y="6825973"/>
            <a:ext cx="12192000" cy="457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52224" y="233264"/>
            <a:ext cx="10972800" cy="819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67666"/>
            <a:ext cx="10972800" cy="5096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Text</a:t>
            </a:r>
            <a:endParaRPr 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6593C05-B5B9-4D99-A18C-2A173AE0021A}"/>
              </a:ext>
            </a:extLst>
          </p:cNvPr>
          <p:cNvSpPr txBox="1"/>
          <p:nvPr userDrawn="1"/>
        </p:nvSpPr>
        <p:spPr>
          <a:xfrm>
            <a:off x="5235648" y="6563915"/>
            <a:ext cx="1605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b="1" dirty="0">
                <a:solidFill>
                  <a:schemeClr val="bg1"/>
                </a:solidFill>
              </a:rPr>
              <a:t>JET 25 Osaka Japan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5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4" r:id="rId3"/>
    <p:sldLayoutId id="2147483671" r:id="rId4"/>
    <p:sldLayoutId id="2147483672" r:id="rId5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endParaRPr lang="ja-JP" altLang="en-US" sz="54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6622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632A255-71D7-0F77-7EDD-2408F218C6D1}"/>
              </a:ext>
            </a:extLst>
          </p:cNvPr>
          <p:cNvSpPr txBox="1"/>
          <p:nvPr/>
        </p:nvSpPr>
        <p:spPr>
          <a:xfrm>
            <a:off x="511834" y="1329964"/>
            <a:ext cx="116801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Speaker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Name: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-------------------------------------------------------------------------------------------------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I have the following potential conflicts of interest to report: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 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Consulting: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     Employment in industry: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     Stockholder of a healthcare company: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     Owner of a healthcare company: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</a:t>
            </a:r>
            <a:r>
              <a:rPr lang="en-US" altLang="ja-JP" sz="2800" dirty="0">
                <a:solidFill>
                  <a:schemeClr val="bg1"/>
                </a:solidFill>
                <a:latin typeface="Calibri"/>
                <a:ea typeface="ＭＳ Ｐゴシック" panose="020B0600070205080204" pitchFamily="50" charset="-128"/>
              </a:rPr>
              <a:t>    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Other(s):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     I do not have any potential conflict of interest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25387BA-7B32-153B-C925-7A501532E89E}"/>
              </a:ext>
            </a:extLst>
          </p:cNvPr>
          <p:cNvSpPr txBox="1">
            <a:spLocks/>
          </p:cNvSpPr>
          <p:nvPr/>
        </p:nvSpPr>
        <p:spPr>
          <a:xfrm>
            <a:off x="511834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4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Disclosure</a:t>
            </a:r>
            <a:endParaRPr kumimoji="1" lang="de-DE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Rechteck 6">
            <a:extLst>
              <a:ext uri="{FF2B5EF4-FFF2-40B4-BE49-F238E27FC236}">
                <a16:creationId xmlns:a16="http://schemas.microsoft.com/office/drawing/2014/main" id="{7E8BA273-CAB6-02EE-903A-CDC1CFC2E461}"/>
              </a:ext>
            </a:extLst>
          </p:cNvPr>
          <p:cNvSpPr/>
          <p:nvPr/>
        </p:nvSpPr>
        <p:spPr>
          <a:xfrm>
            <a:off x="717893" y="5301208"/>
            <a:ext cx="222615" cy="22261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de-DE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hteck 7">
            <a:extLst>
              <a:ext uri="{FF2B5EF4-FFF2-40B4-BE49-F238E27FC236}">
                <a16:creationId xmlns:a16="http://schemas.microsoft.com/office/drawing/2014/main" id="{92B163D0-81D0-152F-2A18-8137F17C200E}"/>
              </a:ext>
            </a:extLst>
          </p:cNvPr>
          <p:cNvSpPr/>
          <p:nvPr/>
        </p:nvSpPr>
        <p:spPr>
          <a:xfrm>
            <a:off x="717893" y="2767144"/>
            <a:ext cx="222615" cy="22261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de-DE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hteck 8">
            <a:extLst>
              <a:ext uri="{FF2B5EF4-FFF2-40B4-BE49-F238E27FC236}">
                <a16:creationId xmlns:a16="http://schemas.microsoft.com/office/drawing/2014/main" id="{E753D888-F466-72B5-0042-1B458020EFFB}"/>
              </a:ext>
            </a:extLst>
          </p:cNvPr>
          <p:cNvSpPr/>
          <p:nvPr/>
        </p:nvSpPr>
        <p:spPr>
          <a:xfrm>
            <a:off x="717893" y="3201858"/>
            <a:ext cx="222615" cy="22261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de-DE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hteck 9">
            <a:extLst>
              <a:ext uri="{FF2B5EF4-FFF2-40B4-BE49-F238E27FC236}">
                <a16:creationId xmlns:a16="http://schemas.microsoft.com/office/drawing/2014/main" id="{AE465739-8943-FC89-D713-5BB54B7313A2}"/>
              </a:ext>
            </a:extLst>
          </p:cNvPr>
          <p:cNvSpPr/>
          <p:nvPr/>
        </p:nvSpPr>
        <p:spPr>
          <a:xfrm>
            <a:off x="717893" y="3629078"/>
            <a:ext cx="222615" cy="22261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de-DE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hteck 10">
            <a:extLst>
              <a:ext uri="{FF2B5EF4-FFF2-40B4-BE49-F238E27FC236}">
                <a16:creationId xmlns:a16="http://schemas.microsoft.com/office/drawing/2014/main" id="{B07B8ACF-556D-F35F-E1C0-E3CA9271672A}"/>
              </a:ext>
            </a:extLst>
          </p:cNvPr>
          <p:cNvSpPr/>
          <p:nvPr/>
        </p:nvSpPr>
        <p:spPr>
          <a:xfrm>
            <a:off x="717893" y="4078783"/>
            <a:ext cx="222615" cy="22261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de-DE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hteck 11">
            <a:extLst>
              <a:ext uri="{FF2B5EF4-FFF2-40B4-BE49-F238E27FC236}">
                <a16:creationId xmlns:a16="http://schemas.microsoft.com/office/drawing/2014/main" id="{1036C80D-0F5C-4608-1A5A-12BF13B42D8B}"/>
              </a:ext>
            </a:extLst>
          </p:cNvPr>
          <p:cNvSpPr/>
          <p:nvPr/>
        </p:nvSpPr>
        <p:spPr>
          <a:xfrm>
            <a:off x="717893" y="4528488"/>
            <a:ext cx="222615" cy="22261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de-DE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BCA2FBE-75ED-059C-0835-0785EAEBADB6}"/>
              </a:ext>
            </a:extLst>
          </p:cNvPr>
          <p:cNvSpPr txBox="1"/>
          <p:nvPr/>
        </p:nvSpPr>
        <p:spPr>
          <a:xfrm>
            <a:off x="525626" y="5182554"/>
            <a:ext cx="432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✔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85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2A4C0E-70F1-3D9C-1687-7E7CB66FD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C4F72B6-B1BE-364B-D06B-3F9C4736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59911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69B61D-7E8D-18F7-B6C8-156B6F5C2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F31BFC-B162-B5E6-1B16-E7BD6B457FF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C98B74F-0F80-BECC-AC60-636566DAC4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4070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905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24D7455B-6DA8-5CAF-9102-A4C9812F82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6403237"/>
      </p:ext>
    </p:extLst>
  </p:cSld>
  <p:clrMapOvr>
    <a:masterClrMapping/>
  </p:clrMapOvr>
</p:sld>
</file>

<file path=ppt/theme/theme1.xml><?xml version="1.0" encoding="utf-8"?>
<a:theme xmlns:a="http://schemas.openxmlformats.org/drawingml/2006/main" name="JET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ET2016" id="{AF83348E-C96B-4502-8D4B-F1CA20EEBCB7}" vid="{AACE3465-F3B8-45E7-BAA0-7675357581BC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JET2016</Template>
  <TotalTime>156</TotalTime>
  <Words>55</Words>
  <Application>Microsoft Office PowerPoint</Application>
  <PresentationFormat>ワイド画面</PresentationFormat>
  <Paragraphs>13</Paragraphs>
  <Slides>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游ゴシック</vt:lpstr>
      <vt:lpstr>Arial</vt:lpstr>
      <vt:lpstr>Calibri</vt:lpstr>
      <vt:lpstr>JET2016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jetoffice</dc:creator>
  <cp:lastModifiedBy>昌彦 藤原</cp:lastModifiedBy>
  <cp:revision>41</cp:revision>
  <dcterms:created xsi:type="dcterms:W3CDTF">2012-10-24T09:32:43Z</dcterms:created>
  <dcterms:modified xsi:type="dcterms:W3CDTF">2025-01-27T10:54:10Z</dcterms:modified>
</cp:coreProperties>
</file>