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JET2024</a:t>
            </a:r>
          </a:p>
          <a:p>
            <a:pPr algn="ctr"/>
            <a:r>
              <a:rPr kumimoji="1" lang="en-US" altLang="ja-JP" sz="1800" b="1" dirty="0"/>
              <a:t>Fukuoka, Japan</a:t>
            </a:r>
          </a:p>
          <a:p>
            <a:pPr algn="ctr"/>
            <a:r>
              <a:rPr kumimoji="1" lang="en-US" altLang="ja-JP" sz="1800" b="1" dirty="0"/>
              <a:t>June14 (Fri)- 16 (Sun) 2024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Japan Endovascular Treatment Conference 2024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3512" y="3429000"/>
            <a:ext cx="9115739" cy="1728191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127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36</cp:revision>
  <dcterms:created xsi:type="dcterms:W3CDTF">2012-10-24T09:32:43Z</dcterms:created>
  <dcterms:modified xsi:type="dcterms:W3CDTF">2023-11-09T06:35:38Z</dcterms:modified>
</cp:coreProperties>
</file>