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solidFill>
          <a:schemeClr val="tx1">
            <a:lumMod val="95000"/>
            <a:lumOff val="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8133626A-001A-41D2-8473-158CF675B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01DE7DE8-D3E8-41E5-B09D-663B12BEFA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</a:rPr>
              <a:t>Thank you for your attention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JET2024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Fukuoka, Japan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June 14 (Fri)- 16 (Sun) 2024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Japan Endovascular Treatment Conference 2024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>
                <a:solidFill>
                  <a:schemeClr val="bg1"/>
                </a:solidFill>
              </a:rPr>
              <a:t>Name,</a:t>
            </a:r>
            <a:r>
              <a:rPr lang="ja-JP" altLang="en-US" sz="2800" b="1" i="1" dirty="0">
                <a:solidFill>
                  <a:schemeClr val="bg1"/>
                </a:solidFill>
              </a:rPr>
              <a:t> </a:t>
            </a:r>
            <a:r>
              <a:rPr lang="en-US" altLang="ja-JP" sz="2800" b="1" i="1" dirty="0">
                <a:solidFill>
                  <a:schemeClr val="bg1"/>
                </a:solidFill>
              </a:rPr>
              <a:t>MD</a:t>
            </a:r>
            <a:endParaRPr lang="de-DE" sz="2800" b="1" i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13B6F5C-5BB2-4D21-8043-E32DAECB96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56699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155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石本 賀子</cp:lastModifiedBy>
  <cp:revision>40</cp:revision>
  <dcterms:created xsi:type="dcterms:W3CDTF">2012-10-24T09:32:43Z</dcterms:created>
  <dcterms:modified xsi:type="dcterms:W3CDTF">2023-11-09T06:32:02Z</dcterms:modified>
</cp:coreProperties>
</file>