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solidFill>
          <a:schemeClr val="tx1">
            <a:lumMod val="95000"/>
            <a:lumOff val="5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8133626A-001A-41D2-8473-158CF675B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01DE7DE8-D3E8-41E5-B09D-663B12BEFA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JET2024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Fukuoka,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June 14 (Fri)- 16 (Sun) 2024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Japan Endovascular Treatment Conference 2024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13B6F5C-5BB2-4D21-8043-E32DAECB96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6699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155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40</cp:revision>
  <dcterms:created xsi:type="dcterms:W3CDTF">2012-10-24T09:32:43Z</dcterms:created>
  <dcterms:modified xsi:type="dcterms:W3CDTF">2023-11-09T06:32:02Z</dcterms:modified>
</cp:coreProperties>
</file>