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/>
              <a:t>Thank you for your attention</a:t>
            </a:r>
            <a:endParaRPr kumimoji="1" lang="ja-JP" altLang="en-US" sz="44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/>
              <a:t>JET2023</a:t>
            </a:r>
          </a:p>
          <a:p>
            <a:pPr algn="ctr"/>
            <a:r>
              <a:rPr kumimoji="1" lang="en-US" altLang="ja-JP" sz="1800" b="1" dirty="0"/>
              <a:t>Tokyo, Japan</a:t>
            </a:r>
          </a:p>
          <a:p>
            <a:pPr algn="ctr"/>
            <a:r>
              <a:rPr kumimoji="1" lang="en-US" altLang="ja-JP" sz="1800" b="1" dirty="0"/>
              <a:t>May 26 (Fri)- 28 (Sun) 2023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>
                    <a:lumMod val="50000"/>
                  </a:schemeClr>
                </a:solidFill>
              </a:rPr>
              <a:t>Japan Endovascular Treatment Conference 2023</a:t>
            </a:r>
            <a:endParaRPr kumimoji="1" lang="ja-JP" alt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/>
              <a:t>Name,</a:t>
            </a:r>
            <a:r>
              <a:rPr lang="ja-JP" altLang="en-US" sz="2800" b="1" i="1" dirty="0"/>
              <a:t> </a:t>
            </a:r>
            <a:r>
              <a:rPr lang="en-US" altLang="ja-JP" sz="2800" b="1" i="1" dirty="0"/>
              <a:t>MD</a:t>
            </a:r>
            <a:endParaRPr lang="de-DE" sz="2800" b="1" i="1" dirty="0"/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9CBEFEEF-4A34-4393-BF1F-59815AAED1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03512" y="3429000"/>
            <a:ext cx="9115739" cy="1728191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125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石本 賀子</cp:lastModifiedBy>
  <cp:revision>35</cp:revision>
  <dcterms:created xsi:type="dcterms:W3CDTF">2012-10-24T09:32:43Z</dcterms:created>
  <dcterms:modified xsi:type="dcterms:W3CDTF">2023-03-27T07:42:25Z</dcterms:modified>
</cp:coreProperties>
</file>