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handoutMasterIdLst>
    <p:handoutMasterId r:id="rId7"/>
  </p:handoutMasterIdLst>
  <p:sldIdLst>
    <p:sldId id="256" r:id="rId2"/>
    <p:sldId id="261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10" y="2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6" d="100"/>
          <a:sy n="106" d="100"/>
        </p:scale>
        <p:origin x="2679" y="9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142E7D7-F811-4BB3-8F77-50FAF70782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473A2FF-9DD4-4414-8D62-C083C306DF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02209-A15F-4572-A809-730705EF89F1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3E547D3-DF84-4B6D-968A-117D8CBFFE4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AE23123-455D-4EBE-A416-1A352140459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8E8B13-88BC-44B1-BBE7-F37D32AE3E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651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">
    <p:bg>
      <p:bgPr>
        <a:blipFill dpi="0" rotWithShape="1">
          <a:blip r:embed="rId2">
            <a:alphaModFix amt="1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952343" y="1196752"/>
            <a:ext cx="10363200" cy="12961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800" b="1" baseline="0"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52343" y="2636912"/>
            <a:ext cx="10363200" cy="64807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US" sz="2800" b="0" i="1" kern="1200" baseline="0" dirty="0">
                <a:solidFill>
                  <a:schemeClr val="tx1"/>
                </a:solidFill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Sub Title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1429355" y="3645024"/>
            <a:ext cx="9115739" cy="187220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3600" b="0" i="1" kern="1200" baseline="0" dirty="0" smtClean="0">
                <a:solidFill>
                  <a:schemeClr val="tx1"/>
                </a:solidFill>
                <a:latin typeface="+mj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First Name Last Name, MD</a:t>
            </a:r>
            <a:br>
              <a:rPr lang="en-US" dirty="0"/>
            </a:br>
            <a:r>
              <a:rPr lang="en-US" dirty="0"/>
              <a:t>Hospital</a:t>
            </a:r>
            <a:br>
              <a:rPr lang="en-US" dirty="0"/>
            </a:br>
            <a:r>
              <a:rPr lang="en-US" dirty="0"/>
              <a:t>City, </a:t>
            </a:r>
            <a:r>
              <a:rPr lang="en-US" altLang="ja-JP" dirty="0"/>
              <a:t>Prefecture, Japan</a:t>
            </a:r>
            <a:endParaRPr lang="en-US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952343" y="3429000"/>
            <a:ext cx="10465163" cy="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6840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コンテンツ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69776"/>
            <a:ext cx="10972800" cy="7109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 baseline="0">
                <a:latin typeface="+mn-lt"/>
                <a:ea typeface="HGSｺﾞｼｯｸE" pitchFamily="50" charset="-128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268761"/>
            <a:ext cx="10972800" cy="532859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23392" y="5944924"/>
            <a:ext cx="2946400" cy="292388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1300" b="0" i="1"/>
            </a:lvl1pPr>
          </a:lstStyle>
          <a:p>
            <a:pPr lvl="0"/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518069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コンテンツ２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69776"/>
            <a:ext cx="10972800" cy="710952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9600" y="149532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dirty="0"/>
              <a:t>Text 1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97600" y="149532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dirty="0"/>
              <a:t>Text 2</a:t>
            </a:r>
            <a:endParaRPr lang="en-US" dirty="0"/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355600" y="6165304"/>
            <a:ext cx="2946400" cy="292388"/>
          </a:xfrm>
        </p:spPr>
        <p:txBody>
          <a:bodyPr>
            <a:spAutoFit/>
          </a:bodyPr>
          <a:lstStyle>
            <a:lvl1pPr marL="0" indent="0">
              <a:buNone/>
              <a:defRPr sz="1300" b="0" i="1"/>
            </a:lvl1pPr>
          </a:lstStyle>
          <a:p>
            <a:pPr lvl="0"/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3407490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終スライド">
    <p:bg>
      <p:bgPr>
        <a:blipFill dpi="0" rotWithShape="1">
          <a:blip r:embed="rId2">
            <a:alphaModFix amt="1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2367C686-CA65-40CA-95E5-BC0086613B0B}"/>
              </a:ext>
            </a:extLst>
          </p:cNvPr>
          <p:cNvSpPr txBox="1"/>
          <p:nvPr userDrawn="1"/>
        </p:nvSpPr>
        <p:spPr>
          <a:xfrm>
            <a:off x="1905561" y="2276872"/>
            <a:ext cx="83808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400" b="1" dirty="0"/>
              <a:t>Thank you for your attention</a:t>
            </a:r>
            <a:endParaRPr kumimoji="1" lang="ja-JP" altLang="en-US" sz="4400" b="1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F6168566-4CC4-4402-A8EE-C8431986DBC2}"/>
              </a:ext>
            </a:extLst>
          </p:cNvPr>
          <p:cNvSpPr txBox="1"/>
          <p:nvPr userDrawn="1"/>
        </p:nvSpPr>
        <p:spPr>
          <a:xfrm>
            <a:off x="1631504" y="5301208"/>
            <a:ext cx="8928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b="1" dirty="0"/>
              <a:t>JET2021</a:t>
            </a:r>
          </a:p>
          <a:p>
            <a:pPr algn="ctr"/>
            <a:r>
              <a:rPr kumimoji="1" lang="en-US" altLang="ja-JP" sz="1800" b="1" dirty="0"/>
              <a:t>Osaka, Japan</a:t>
            </a:r>
          </a:p>
          <a:p>
            <a:pPr algn="ctr"/>
            <a:r>
              <a:rPr kumimoji="1" lang="en-US" altLang="ja-JP" sz="1800" b="1" dirty="0"/>
              <a:t>April 30 (Fri)- May 2 (Sun) 2021</a:t>
            </a:r>
          </a:p>
        </p:txBody>
      </p:sp>
      <p:sp>
        <p:nvSpPr>
          <p:cNvPr id="55" name="Text Placeholder 6">
            <a:extLst>
              <a:ext uri="{FF2B5EF4-FFF2-40B4-BE49-F238E27FC236}">
                <a16:creationId xmlns:a16="http://schemas.microsoft.com/office/drawing/2014/main" id="{DE881843-B37D-414A-B131-557BDBD65F20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1703512" y="3409336"/>
            <a:ext cx="9115739" cy="17281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3200" i="1" kern="1200" baseline="0" dirty="0" smtClean="0">
                <a:solidFill>
                  <a:schemeClr val="tx1"/>
                </a:solidFill>
                <a:latin typeface="+mj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First Name Last Name, MD</a:t>
            </a:r>
            <a:br>
              <a:rPr lang="en-US" dirty="0"/>
            </a:br>
            <a:r>
              <a:rPr lang="en-US" dirty="0"/>
              <a:t>Hospital</a:t>
            </a:r>
            <a:br>
              <a:rPr lang="en-US" dirty="0"/>
            </a:br>
            <a:r>
              <a:rPr lang="en-US" dirty="0"/>
              <a:t>City, </a:t>
            </a:r>
            <a:r>
              <a:rPr lang="en-US" altLang="ja-JP" dirty="0"/>
              <a:t>Prefecture, Japan</a:t>
            </a:r>
            <a:endParaRPr lang="en-US" dirty="0"/>
          </a:p>
        </p:txBody>
      </p:sp>
      <p:pic>
        <p:nvPicPr>
          <p:cNvPr id="9" name="図 8" descr="木, 座る, 写真, ブラック が含まれている画像&#10;&#10;自動的に生成された説明">
            <a:extLst>
              <a:ext uri="{FF2B5EF4-FFF2-40B4-BE49-F238E27FC236}">
                <a16:creationId xmlns:a16="http://schemas.microsoft.com/office/drawing/2014/main" id="{08C9320D-0702-4A19-9843-8C516852045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66184"/>
            <a:ext cx="10392816" cy="1438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111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-27384"/>
            <a:ext cx="12192000" cy="4571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1" name="正方形/長方形 10"/>
          <p:cNvSpPr/>
          <p:nvPr/>
        </p:nvSpPr>
        <p:spPr>
          <a:xfrm>
            <a:off x="0" y="6825973"/>
            <a:ext cx="12192000" cy="4571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552224" y="233264"/>
            <a:ext cx="10972800" cy="819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67666"/>
            <a:ext cx="10972800" cy="5096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ja-JP" dirty="0"/>
              <a:t>Text</a:t>
            </a:r>
            <a:endParaRPr 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6593C05-B5B9-4D99-A18C-2A173AE0021A}"/>
              </a:ext>
            </a:extLst>
          </p:cNvPr>
          <p:cNvSpPr txBox="1"/>
          <p:nvPr userDrawn="1"/>
        </p:nvSpPr>
        <p:spPr>
          <a:xfrm>
            <a:off x="4225809" y="6525344"/>
            <a:ext cx="37403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>
                    <a:lumMod val="50000"/>
                  </a:schemeClr>
                </a:solidFill>
              </a:rPr>
              <a:t>Japan Endovascular Treatment Conference 2021</a:t>
            </a:r>
            <a:endParaRPr kumimoji="1" lang="ja-JP" altLang="en-US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7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endParaRPr lang="ja-JP" altLang="en-US" sz="54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6622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COI Disclosure</a:t>
            </a:r>
            <a:endParaRPr kumimoji="1" lang="ja-JP" altLang="en-US" dirty="0"/>
          </a:p>
        </p:txBody>
      </p:sp>
      <p:sp>
        <p:nvSpPr>
          <p:cNvPr id="6" name="Untertitel 2">
            <a:extLst>
              <a:ext uri="{FF2B5EF4-FFF2-40B4-BE49-F238E27FC236}">
                <a16:creationId xmlns:a16="http://schemas.microsoft.com/office/drawing/2014/main" id="{6F829B3E-D91E-4344-A095-147E74F78504}"/>
              </a:ext>
            </a:extLst>
          </p:cNvPr>
          <p:cNvSpPr txBox="1">
            <a:spLocks/>
          </p:cNvSpPr>
          <p:nvPr/>
        </p:nvSpPr>
        <p:spPr>
          <a:xfrm>
            <a:off x="2204988" y="1225334"/>
            <a:ext cx="8330184" cy="49399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Speaker name 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ja-JP" sz="2800" b="1" i="1" dirty="0"/>
              <a:t>Name,</a:t>
            </a:r>
            <a:r>
              <a:rPr lang="ja-JP" altLang="en-US" sz="2800" b="1" i="1" dirty="0"/>
              <a:t> </a:t>
            </a:r>
            <a:r>
              <a:rPr lang="en-US" altLang="ja-JP" sz="2800" b="1" i="1" dirty="0"/>
              <a:t>MD</a:t>
            </a:r>
            <a:endParaRPr lang="de-DE" sz="2800" b="1" i="1" dirty="0"/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I have the following potential conflicts of interest to report: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Consulting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Employment in industry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Stockholder of a healthcare company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Owner of a healthcare company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Other(s)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I do not have any potential conflict of interest</a:t>
            </a:r>
          </a:p>
        </p:txBody>
      </p:sp>
      <p:sp>
        <p:nvSpPr>
          <p:cNvPr id="7" name="Rechteck 3">
            <a:extLst>
              <a:ext uri="{FF2B5EF4-FFF2-40B4-BE49-F238E27FC236}">
                <a16:creationId xmlns:a16="http://schemas.microsoft.com/office/drawing/2014/main" id="{C0134958-A22E-4BB8-B23B-E6E9B0CC215A}"/>
              </a:ext>
            </a:extLst>
          </p:cNvPr>
          <p:cNvSpPr/>
          <p:nvPr/>
        </p:nvSpPr>
        <p:spPr>
          <a:xfrm>
            <a:off x="2212743" y="3114258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" name="Rechteck 4">
            <a:extLst>
              <a:ext uri="{FF2B5EF4-FFF2-40B4-BE49-F238E27FC236}">
                <a16:creationId xmlns:a16="http://schemas.microsoft.com/office/drawing/2014/main" id="{BB37FAB0-4085-439E-95EF-9B03C227D30A}"/>
              </a:ext>
            </a:extLst>
          </p:cNvPr>
          <p:cNvSpPr/>
          <p:nvPr/>
        </p:nvSpPr>
        <p:spPr>
          <a:xfrm>
            <a:off x="2212743" y="3683324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9" name="Rechteck 5">
            <a:extLst>
              <a:ext uri="{FF2B5EF4-FFF2-40B4-BE49-F238E27FC236}">
                <a16:creationId xmlns:a16="http://schemas.microsoft.com/office/drawing/2014/main" id="{7BFFA8FA-53F3-4F4F-8899-109585C01199}"/>
              </a:ext>
            </a:extLst>
          </p:cNvPr>
          <p:cNvSpPr/>
          <p:nvPr/>
        </p:nvSpPr>
        <p:spPr>
          <a:xfrm>
            <a:off x="2212743" y="4224964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0" name="Rechteck 6">
            <a:extLst>
              <a:ext uri="{FF2B5EF4-FFF2-40B4-BE49-F238E27FC236}">
                <a16:creationId xmlns:a16="http://schemas.microsoft.com/office/drawing/2014/main" id="{30C85015-2821-453E-A42A-6DABC210C61A}"/>
              </a:ext>
            </a:extLst>
          </p:cNvPr>
          <p:cNvSpPr/>
          <p:nvPr/>
        </p:nvSpPr>
        <p:spPr>
          <a:xfrm>
            <a:off x="2212743" y="4752519"/>
            <a:ext cx="185737" cy="1857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1" name="Rechteck 7">
            <a:extLst>
              <a:ext uri="{FF2B5EF4-FFF2-40B4-BE49-F238E27FC236}">
                <a16:creationId xmlns:a16="http://schemas.microsoft.com/office/drawing/2014/main" id="{EF05D7E5-BC3D-4D05-BEF4-D4BA718BB8B5}"/>
              </a:ext>
            </a:extLst>
          </p:cNvPr>
          <p:cNvSpPr/>
          <p:nvPr/>
        </p:nvSpPr>
        <p:spPr>
          <a:xfrm>
            <a:off x="2204988" y="5308244"/>
            <a:ext cx="185737" cy="1857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  <p:sp>
        <p:nvSpPr>
          <p:cNvPr id="12" name="Rechteck 8">
            <a:extLst>
              <a:ext uri="{FF2B5EF4-FFF2-40B4-BE49-F238E27FC236}">
                <a16:creationId xmlns:a16="http://schemas.microsoft.com/office/drawing/2014/main" id="{B6B8FA32-3321-47B3-96DF-61867B20665A}"/>
              </a:ext>
            </a:extLst>
          </p:cNvPr>
          <p:cNvSpPr/>
          <p:nvPr/>
        </p:nvSpPr>
        <p:spPr>
          <a:xfrm>
            <a:off x="2204989" y="5863226"/>
            <a:ext cx="185737" cy="1857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1255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579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911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9CBEFEEF-4A34-4393-BF1F-59815AAED1D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03512" y="3429000"/>
            <a:ext cx="9115739" cy="1728191"/>
          </a:xfr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6395010"/>
      </p:ext>
    </p:extLst>
  </p:cSld>
  <p:clrMapOvr>
    <a:masterClrMapping/>
  </p:clrMapOvr>
</p:sld>
</file>

<file path=ppt/theme/theme1.xml><?xml version="1.0" encoding="utf-8"?>
<a:theme xmlns:a="http://schemas.openxmlformats.org/drawingml/2006/main" name="JET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ET2016" id="{AF83348E-C96B-4502-8D4B-F1CA20EEBCB7}" vid="{AACE3465-F3B8-45E7-BAA0-7675357581BC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JET2016</Template>
  <TotalTime>123</TotalTime>
  <Words>52</Words>
  <Application>Microsoft Office PowerPoint</Application>
  <PresentationFormat>ワイド画面</PresentationFormat>
  <Paragraphs>10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Arial</vt:lpstr>
      <vt:lpstr>Calibri</vt:lpstr>
      <vt:lpstr>JET2016</vt:lpstr>
      <vt:lpstr>PowerPoint プレゼンテーション</vt:lpstr>
      <vt:lpstr>COI Disclosure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jetoffice</dc:creator>
  <cp:lastModifiedBy>昌彦 藤原</cp:lastModifiedBy>
  <cp:revision>33</cp:revision>
  <dcterms:created xsi:type="dcterms:W3CDTF">2012-10-24T09:32:43Z</dcterms:created>
  <dcterms:modified xsi:type="dcterms:W3CDTF">2021-01-23T13:38:26Z</dcterms:modified>
</cp:coreProperties>
</file>