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7"/>
  </p:handoutMasterIdLst>
  <p:sldIdLst>
    <p:sldId id="256" r:id="rId2"/>
    <p:sldId id="261" r:id="rId3"/>
    <p:sldId id="257" r:id="rId4"/>
    <p:sldId id="259" r:id="rId5"/>
    <p:sldId id="262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10" y="2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2679" y="9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142E7D7-F811-4BB3-8F77-50FAF70782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473A2FF-9DD4-4414-8D62-C083C306D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02209-A15F-4572-A809-730705EF89F1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E547D3-DF84-4B6D-968A-117D8CBFFE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E23123-455D-4EBE-A416-1A35214045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E8B13-88BC-44B1-BBE7-F37D32AE3E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651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bg>
      <p:bgPr>
        <a:solidFill>
          <a:schemeClr val="tx1">
            <a:lumMod val="95000"/>
            <a:lumOff val="5000"/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8133626A-001A-41D2-8473-158CF675B5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655" y="3573017"/>
            <a:ext cx="3976345" cy="3114142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952343" y="1196752"/>
            <a:ext cx="103632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52343" y="2636912"/>
            <a:ext cx="103632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0" i="1" kern="1200" baseline="0" dirty="0">
                <a:solidFill>
                  <a:schemeClr val="bg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Sub 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429355" y="3645024"/>
            <a:ext cx="9115739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b="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952343" y="3429000"/>
            <a:ext cx="10465163" cy="0"/>
          </a:xfrm>
          <a:prstGeom prst="line">
            <a:avLst/>
          </a:prstGeom>
          <a:ln w="508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268761"/>
            <a:ext cx="109728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5944924"/>
            <a:ext cx="29464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69776"/>
            <a:ext cx="10972800" cy="71095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9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495326"/>
            <a:ext cx="53848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55600" y="6165304"/>
            <a:ext cx="29464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終スライド">
    <p:bg>
      <p:bgPr>
        <a:solidFill>
          <a:schemeClr val="tx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部屋 が含まれている画像&#10;&#10;自動的に生成された説明">
            <a:extLst>
              <a:ext uri="{FF2B5EF4-FFF2-40B4-BE49-F238E27FC236}">
                <a16:creationId xmlns:a16="http://schemas.microsoft.com/office/drawing/2014/main" id="{01DE7DE8-D3E8-41E5-B09D-663B12BEFA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655" y="3573017"/>
            <a:ext cx="3976345" cy="3114142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367C686-CA65-40CA-95E5-BC0086613B0B}"/>
              </a:ext>
            </a:extLst>
          </p:cNvPr>
          <p:cNvSpPr txBox="1"/>
          <p:nvPr userDrawn="1"/>
        </p:nvSpPr>
        <p:spPr>
          <a:xfrm>
            <a:off x="1905561" y="2276872"/>
            <a:ext cx="83808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400" b="1" dirty="0">
                <a:solidFill>
                  <a:schemeClr val="bg1"/>
                </a:solidFill>
              </a:rPr>
              <a:t>Thank you for your attention</a:t>
            </a:r>
            <a:endParaRPr kumimoji="1" lang="ja-JP" altLang="en-US" sz="4400" b="1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6168566-4CC4-4402-A8EE-C8431986DBC2}"/>
              </a:ext>
            </a:extLst>
          </p:cNvPr>
          <p:cNvSpPr txBox="1"/>
          <p:nvPr userDrawn="1"/>
        </p:nvSpPr>
        <p:spPr>
          <a:xfrm>
            <a:off x="1631504" y="5301208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JET2021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Osaka, Japan</a:t>
            </a:r>
          </a:p>
          <a:p>
            <a:pPr algn="ctr"/>
            <a:r>
              <a:rPr kumimoji="1" lang="en-US" altLang="ja-JP" sz="1800" b="1" dirty="0">
                <a:solidFill>
                  <a:schemeClr val="bg1"/>
                </a:solidFill>
              </a:rPr>
              <a:t>April 30 (Fri)- May 2 (Sun) 2021</a:t>
            </a:r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DE881843-B37D-414A-B131-557BDBD65F20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703512" y="3409336"/>
            <a:ext cx="9115739" cy="17281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200" i="1" kern="1200" baseline="0" dirty="0" smtClean="0">
                <a:solidFill>
                  <a:schemeClr val="bg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/>
              <a:t>First Name Last Name, MD</a:t>
            </a:r>
            <a:br>
              <a:rPr lang="en-US" dirty="0"/>
            </a:br>
            <a:r>
              <a:rPr lang="en-US" dirty="0"/>
              <a:t>Hospital</a:t>
            </a:r>
            <a:br>
              <a:rPr lang="en-US" dirty="0"/>
            </a:br>
            <a:r>
              <a:rPr lang="en-US" dirty="0"/>
              <a:t>City, </a:t>
            </a:r>
            <a:r>
              <a:rPr lang="en-US" altLang="ja-JP" dirty="0"/>
              <a:t>Prefecture, Japan</a:t>
            </a:r>
            <a:endParaRPr lang="en-US" dirty="0"/>
          </a:p>
        </p:txBody>
      </p:sp>
      <p:pic>
        <p:nvPicPr>
          <p:cNvPr id="9" name="図 8" descr="木, 座る, 写真, ブラック が含まれている画像&#10;&#10;自動的に生成された説明">
            <a:extLst>
              <a:ext uri="{FF2B5EF4-FFF2-40B4-BE49-F238E27FC236}">
                <a16:creationId xmlns:a16="http://schemas.microsoft.com/office/drawing/2014/main" id="{08C9320D-0702-4A19-9843-8C51685204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66184"/>
            <a:ext cx="10392816" cy="143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1" name="正方形/長方形 10"/>
          <p:cNvSpPr/>
          <p:nvPr/>
        </p:nvSpPr>
        <p:spPr>
          <a:xfrm>
            <a:off x="0" y="6825973"/>
            <a:ext cx="121920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552224" y="233264"/>
            <a:ext cx="109728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67666"/>
            <a:ext cx="109728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/>
              <a:t>Text</a:t>
            </a:r>
            <a:endParaRPr 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6593C05-B5B9-4D99-A18C-2A173AE0021A}"/>
              </a:ext>
            </a:extLst>
          </p:cNvPr>
          <p:cNvSpPr txBox="1"/>
          <p:nvPr userDrawn="1"/>
        </p:nvSpPr>
        <p:spPr>
          <a:xfrm>
            <a:off x="4225809" y="6525344"/>
            <a:ext cx="37403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>
                <a:solidFill>
                  <a:schemeClr val="bg1"/>
                </a:solidFill>
              </a:rPr>
              <a:t>Japan Endovascular Treatment Conference 2021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COI Disclosure</a:t>
            </a:r>
            <a:endParaRPr kumimoji="1" lang="ja-JP" altLang="en-US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F829B3E-D91E-4344-A095-147E74F78504}"/>
              </a:ext>
            </a:extLst>
          </p:cNvPr>
          <p:cNvSpPr txBox="1">
            <a:spLocks/>
          </p:cNvSpPr>
          <p:nvPr/>
        </p:nvSpPr>
        <p:spPr>
          <a:xfrm>
            <a:off x="2204988" y="1225334"/>
            <a:ext cx="8330184" cy="4939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Speaker name 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en-US" altLang="ja-JP" sz="2800" b="1" i="1" dirty="0">
                <a:solidFill>
                  <a:schemeClr val="bg1"/>
                </a:solidFill>
              </a:rPr>
              <a:t>Name,</a:t>
            </a:r>
            <a:r>
              <a:rPr lang="ja-JP" altLang="en-US" sz="2800" b="1" i="1" dirty="0">
                <a:solidFill>
                  <a:schemeClr val="bg1"/>
                </a:solidFill>
              </a:rPr>
              <a:t> </a:t>
            </a:r>
            <a:r>
              <a:rPr lang="en-US" altLang="ja-JP" sz="2800" b="1" i="1" dirty="0">
                <a:solidFill>
                  <a:schemeClr val="bg1"/>
                </a:solidFill>
              </a:rPr>
              <a:t>MD</a:t>
            </a:r>
            <a:endParaRPr lang="de-DE" sz="2800" b="1" i="1" dirty="0">
              <a:solidFill>
                <a:schemeClr val="bg1"/>
              </a:solidFill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I have the following potential conflicts of interest to report: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Consulting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Employment in industry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Stockholder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Owner of a healthcare company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Other(s)</a:t>
            </a:r>
          </a:p>
          <a:p>
            <a:pPr marL="0" indent="0">
              <a:spcBef>
                <a:spcPct val="50000"/>
              </a:spcBef>
              <a:buNone/>
            </a:pPr>
            <a:r>
              <a:rPr lang="de-DE" sz="2400" dirty="0">
                <a:solidFill>
                  <a:schemeClr val="bg1"/>
                </a:solidFill>
              </a:rPr>
              <a:t>      I do not have any potential conflict of interest</a:t>
            </a:r>
          </a:p>
        </p:txBody>
      </p:sp>
      <p:sp>
        <p:nvSpPr>
          <p:cNvPr id="7" name="Rechteck 3">
            <a:extLst>
              <a:ext uri="{FF2B5EF4-FFF2-40B4-BE49-F238E27FC236}">
                <a16:creationId xmlns:a16="http://schemas.microsoft.com/office/drawing/2014/main" id="{C0134958-A22E-4BB8-B23B-E6E9B0CC215A}"/>
              </a:ext>
            </a:extLst>
          </p:cNvPr>
          <p:cNvSpPr/>
          <p:nvPr/>
        </p:nvSpPr>
        <p:spPr>
          <a:xfrm>
            <a:off x="2212743" y="3114258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hteck 4">
            <a:extLst>
              <a:ext uri="{FF2B5EF4-FFF2-40B4-BE49-F238E27FC236}">
                <a16:creationId xmlns:a16="http://schemas.microsoft.com/office/drawing/2014/main" id="{BB37FAB0-4085-439E-95EF-9B03C227D30A}"/>
              </a:ext>
            </a:extLst>
          </p:cNvPr>
          <p:cNvSpPr/>
          <p:nvPr/>
        </p:nvSpPr>
        <p:spPr>
          <a:xfrm>
            <a:off x="2212743" y="368332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5">
            <a:extLst>
              <a:ext uri="{FF2B5EF4-FFF2-40B4-BE49-F238E27FC236}">
                <a16:creationId xmlns:a16="http://schemas.microsoft.com/office/drawing/2014/main" id="{7BFFA8FA-53F3-4F4F-8899-109585C01199}"/>
              </a:ext>
            </a:extLst>
          </p:cNvPr>
          <p:cNvSpPr/>
          <p:nvPr/>
        </p:nvSpPr>
        <p:spPr>
          <a:xfrm>
            <a:off x="2212743" y="4224964"/>
            <a:ext cx="185737" cy="1857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30C85015-2821-453E-A42A-6DABC210C61A}"/>
              </a:ext>
            </a:extLst>
          </p:cNvPr>
          <p:cNvSpPr/>
          <p:nvPr/>
        </p:nvSpPr>
        <p:spPr>
          <a:xfrm>
            <a:off x="2212743" y="4752519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Rechteck 7">
            <a:extLst>
              <a:ext uri="{FF2B5EF4-FFF2-40B4-BE49-F238E27FC236}">
                <a16:creationId xmlns:a16="http://schemas.microsoft.com/office/drawing/2014/main" id="{EF05D7E5-BC3D-4D05-BEF4-D4BA718BB8B5}"/>
              </a:ext>
            </a:extLst>
          </p:cNvPr>
          <p:cNvSpPr/>
          <p:nvPr/>
        </p:nvSpPr>
        <p:spPr>
          <a:xfrm>
            <a:off x="2204988" y="5308244"/>
            <a:ext cx="185737" cy="1857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2" name="Rechteck 8">
            <a:extLst>
              <a:ext uri="{FF2B5EF4-FFF2-40B4-BE49-F238E27FC236}">
                <a16:creationId xmlns:a16="http://schemas.microsoft.com/office/drawing/2014/main" id="{B6B8FA32-3321-47B3-96DF-61867B20665A}"/>
              </a:ext>
            </a:extLst>
          </p:cNvPr>
          <p:cNvSpPr/>
          <p:nvPr/>
        </p:nvSpPr>
        <p:spPr>
          <a:xfrm>
            <a:off x="2204989" y="5863226"/>
            <a:ext cx="185737" cy="18573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D13B6F5C-5BB2-4D21-8043-E32DAECB964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566990"/>
      </p:ext>
    </p:extLst>
  </p:cSld>
  <p:clrMapOvr>
    <a:masterClrMapping/>
  </p:clrMapOvr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T2016" id="{AF83348E-C96B-4502-8D4B-F1CA20EEBCB7}" vid="{AACE3465-F3B8-45E7-BAA0-7675357581B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144</TotalTime>
  <Words>52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Arial</vt:lpstr>
      <vt:lpstr>Calibri</vt:lpstr>
      <vt:lpstr>JET2016</vt:lpstr>
      <vt:lpstr>PowerPoint プレゼンテーション</vt:lpstr>
      <vt:lpstr>COI Disclosure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jetoffice</dc:creator>
  <cp:lastModifiedBy>昌彦 藤原</cp:lastModifiedBy>
  <cp:revision>37</cp:revision>
  <dcterms:created xsi:type="dcterms:W3CDTF">2012-10-24T09:32:43Z</dcterms:created>
  <dcterms:modified xsi:type="dcterms:W3CDTF">2021-01-23T13:38:55Z</dcterms:modified>
</cp:coreProperties>
</file>