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1" y="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2019/10/22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JET2020</a:t>
            </a:r>
          </a:p>
          <a:p>
            <a:pPr algn="ctr"/>
            <a:r>
              <a:rPr kumimoji="1" lang="en-US" altLang="ja-JP" sz="1800" b="1" dirty="0"/>
              <a:t>Osaka, Japan</a:t>
            </a:r>
          </a:p>
          <a:p>
            <a:pPr algn="ctr"/>
            <a:r>
              <a:rPr kumimoji="1" lang="en-US" altLang="ja-JP" sz="1800" b="1" dirty="0"/>
              <a:t>February 21 (Fri)-23 (Sun) 2020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>
                    <a:lumMod val="50000"/>
                  </a:schemeClr>
                </a:solidFill>
              </a:rPr>
              <a:t>Japan Endovascular Treatment Conference 2020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9CBEFEEF-4A34-4393-BF1F-59815AAED1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3512" y="3429000"/>
            <a:ext cx="9115739" cy="1728191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122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31</cp:revision>
  <dcterms:created xsi:type="dcterms:W3CDTF">2012-10-24T09:32:43Z</dcterms:created>
  <dcterms:modified xsi:type="dcterms:W3CDTF">2019-10-22T01:31:54Z</dcterms:modified>
</cp:coreProperties>
</file>