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4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2019/1/15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0" baseline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8275" y="6519446"/>
            <a:ext cx="4182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0" dirty="0">
                <a:solidFill>
                  <a:schemeClr val="bg1">
                    <a:lumMod val="95000"/>
                  </a:schemeClr>
                </a:solidFill>
              </a:rPr>
              <a:t>Japan Endovascular Treatment Conference 2019</a:t>
            </a:r>
            <a:endParaRPr kumimoji="1" lang="ja-JP" altLang="en-US" sz="1600" b="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3">
            <a:extLst>
              <a:ext uri="{FF2B5EF4-FFF2-40B4-BE49-F238E27FC236}">
                <a16:creationId xmlns:a16="http://schemas.microsoft.com/office/drawing/2014/main" id="{C6101442-357D-4DCE-80F3-825D19F67B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624" y="6339375"/>
            <a:ext cx="454405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/>
          <a:lstStyle>
            <a:lvl1pPr>
              <a:defRPr b="0" baseline="0">
                <a:solidFill>
                  <a:schemeClr val="bg1"/>
                </a:solidFill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F406C2D1-9F1B-4978-8CE5-9FB388B408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624" y="6339375"/>
            <a:ext cx="454405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References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75F92B53-C735-43D8-9E0C-5A2E2E8D57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2624" y="6339375"/>
            <a:ext cx="454405" cy="48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2607922" y="2522110"/>
            <a:ext cx="69126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703512" y="5313982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JET2019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Tokyo, Japan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February 22(Fri)-24(Sun) 2019</a:t>
            </a:r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DBF233D-0A48-414F-B5A2-4BC331D3176D}"/>
              </a:ext>
            </a:extLst>
          </p:cNvPr>
          <p:cNvGrpSpPr/>
          <p:nvPr userDrawn="1"/>
        </p:nvGrpSpPr>
        <p:grpSpPr>
          <a:xfrm>
            <a:off x="865417" y="439534"/>
            <a:ext cx="10523180" cy="1513189"/>
            <a:chOff x="683568" y="620688"/>
            <a:chExt cx="7892385" cy="1513189"/>
          </a:xfrm>
        </p:grpSpPr>
        <p:pic>
          <p:nvPicPr>
            <p:cNvPr id="41" name="Picture 2">
              <a:extLst>
                <a:ext uri="{FF2B5EF4-FFF2-40B4-BE49-F238E27FC236}">
                  <a16:creationId xmlns:a16="http://schemas.microsoft.com/office/drawing/2014/main" id="{966BD0DC-0408-48F4-BBE1-F1B7699D82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2">
              <a:extLst>
                <a:ext uri="{FF2B5EF4-FFF2-40B4-BE49-F238E27FC236}">
                  <a16:creationId xmlns:a16="http://schemas.microsoft.com/office/drawing/2014/main" id="{0EEBDCD0-0EBF-465F-98F0-1CF798A1D6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16" descr="se025_0001">
              <a:extLst>
                <a:ext uri="{FF2B5EF4-FFF2-40B4-BE49-F238E27FC236}">
                  <a16:creationId xmlns:a16="http://schemas.microsoft.com/office/drawing/2014/main" id="{6F0485AE-CDCC-4D9C-91F5-19DCCF6142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26" descr="se010_0001renalDSA">
              <a:extLst>
                <a:ext uri="{FF2B5EF4-FFF2-40B4-BE49-F238E27FC236}">
                  <a16:creationId xmlns:a16="http://schemas.microsoft.com/office/drawing/2014/main" id="{D53CE3D0-9B30-42CB-AF00-AD28AD978C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:a16="http://schemas.microsoft.com/office/drawing/2014/main" id="{7CA04434-F868-4009-A3DD-8BF321C47C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7">
              <a:extLst>
                <a:ext uri="{FF2B5EF4-FFF2-40B4-BE49-F238E27FC236}">
                  <a16:creationId xmlns:a16="http://schemas.microsoft.com/office/drawing/2014/main" id="{72762D5E-84E4-485C-A1F2-D8D9696F9EA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008ADB9A-C318-4594-B460-F577CFA0E800}"/>
              </a:ext>
            </a:extLst>
          </p:cNvPr>
          <p:cNvGrpSpPr/>
          <p:nvPr userDrawn="1"/>
        </p:nvGrpSpPr>
        <p:grpSpPr>
          <a:xfrm>
            <a:off x="865417" y="439534"/>
            <a:ext cx="10523180" cy="1513189"/>
            <a:chOff x="683568" y="620688"/>
            <a:chExt cx="7892385" cy="1513189"/>
          </a:xfrm>
        </p:grpSpPr>
        <p:pic>
          <p:nvPicPr>
            <p:cNvPr id="48" name="Picture 2">
              <a:extLst>
                <a:ext uri="{FF2B5EF4-FFF2-40B4-BE49-F238E27FC236}">
                  <a16:creationId xmlns:a16="http://schemas.microsoft.com/office/drawing/2014/main" id="{09A7D873-0B33-4D52-83E8-B81E3CB503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1775373F-6F53-40B2-A2C0-63B61FB59E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6" descr="se025_0001">
              <a:extLst>
                <a:ext uri="{FF2B5EF4-FFF2-40B4-BE49-F238E27FC236}">
                  <a16:creationId xmlns:a16="http://schemas.microsoft.com/office/drawing/2014/main" id="{0234766D-4664-4BE2-A367-124CFDD721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26" descr="se010_0001renalDSA">
              <a:extLst>
                <a:ext uri="{FF2B5EF4-FFF2-40B4-BE49-F238E27FC236}">
                  <a16:creationId xmlns:a16="http://schemas.microsoft.com/office/drawing/2014/main" id="{93BE0DE9-4B54-4E56-AE0B-D29D0C0DE5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" name="Picture 6">
              <a:extLst>
                <a:ext uri="{FF2B5EF4-FFF2-40B4-BE49-F238E27FC236}">
                  <a16:creationId xmlns:a16="http://schemas.microsoft.com/office/drawing/2014/main" id="{7C578395-A7C8-4184-9033-1A52E99CE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7">
              <a:extLst>
                <a:ext uri="{FF2B5EF4-FFF2-40B4-BE49-F238E27FC236}">
                  <a16:creationId xmlns:a16="http://schemas.microsoft.com/office/drawing/2014/main" id="{54D59AA5-3AAC-4081-9E56-31E2D1EB2A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56956" y="3429001"/>
            <a:ext cx="9115739" cy="15482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>
              <a:lumMod val="95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69776"/>
            <a:ext cx="10972800" cy="710952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>
                <a:solidFill>
                  <a:schemeClr val="bg1"/>
                </a:solidFill>
              </a:rPr>
              <a:t>Name,</a:t>
            </a:r>
            <a:r>
              <a:rPr lang="ja-JP" altLang="en-US" sz="2800" b="1" i="1" dirty="0">
                <a:solidFill>
                  <a:schemeClr val="bg1"/>
                </a:solidFill>
              </a:rPr>
              <a:t> </a:t>
            </a:r>
            <a:r>
              <a:rPr lang="en-US" altLang="ja-JP" sz="2800" b="1" i="1" dirty="0">
                <a:solidFill>
                  <a:schemeClr val="bg1"/>
                </a:solidFill>
              </a:rPr>
              <a:t>MD</a:t>
            </a:r>
            <a:endParaRPr lang="de-DE" sz="2800" b="1" i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schemeClr val="bg1"/>
              </a:solidFill>
            </a:endParaRPr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3">
            <a:extLst>
              <a:ext uri="{FF2B5EF4-FFF2-40B4-BE49-F238E27FC236}">
                <a16:creationId xmlns:a16="http://schemas.microsoft.com/office/drawing/2014/main" id="{3409D9C7-DF3F-47ED-82FF-255661C733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39616" y="3356992"/>
            <a:ext cx="6836804" cy="1872208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73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石本 賀子</cp:lastModifiedBy>
  <cp:revision>21</cp:revision>
  <dcterms:created xsi:type="dcterms:W3CDTF">2012-10-24T09:32:43Z</dcterms:created>
  <dcterms:modified xsi:type="dcterms:W3CDTF">2019-01-15T02:05:10Z</dcterms:modified>
</cp:coreProperties>
</file>