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14257" y="1196752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4257" y="2636912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72017" y="3645024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6206" y="6519446"/>
            <a:ext cx="4182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0" dirty="0">
                <a:solidFill>
                  <a:schemeClr val="bg1">
                    <a:lumMod val="75000"/>
                  </a:schemeClr>
                </a:solidFill>
              </a:rPr>
              <a:t>Japan Endovascular Treatment Conference 2019</a:t>
            </a:r>
            <a:endParaRPr kumimoji="1" lang="ja-JP" altLang="en-US" sz="16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714258" y="3429000"/>
            <a:ext cx="7848872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1"/>
            <a:ext cx="82296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5944924"/>
            <a:ext cx="22098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252A1BA-3705-497A-BC8B-83FFA05334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95327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495327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66700" y="6165304"/>
            <a:ext cx="22098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F5EBE2BC-B500-4AE1-B74E-AF9C4FD090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091858" y="2522111"/>
            <a:ext cx="6912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259632" y="5313982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JET2019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Tokyo,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February 22(Fri)-24(Sun) 2019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7718" y="3429002"/>
            <a:ext cx="6836804" cy="1548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7667"/>
            <a:ext cx="82296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680988" y="1225335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688744" y="3114259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688744" y="368332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688744" y="422496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688744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680989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680990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3409D9C7-DF3F-47ED-82FF-255661C733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15616" y="3356992"/>
            <a:ext cx="6836804" cy="1872208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74</TotalTime>
  <Words>52</Words>
  <Application>Microsoft Office PowerPoint</Application>
  <PresentationFormat>画面に合わせる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24</cp:revision>
  <dcterms:created xsi:type="dcterms:W3CDTF">2012-10-24T09:32:43Z</dcterms:created>
  <dcterms:modified xsi:type="dcterms:W3CDTF">2019-01-15T02:06:05Z</dcterms:modified>
</cp:coreProperties>
</file>