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8275" y="6519446"/>
            <a:ext cx="4286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 Endovascular Treatment Conference 2019</a:t>
            </a:r>
            <a:endParaRPr kumimoji="1" lang="ja-JP" altLang="en-US" sz="16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06C2D1-9F1B-4978-8CE5-9FB388B40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5F92B53-C735-43D8-9E0C-5A2E2E8D57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2607922" y="2522110"/>
            <a:ext cx="6912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JET2019</a:t>
            </a:r>
          </a:p>
          <a:p>
            <a:pPr algn="ctr"/>
            <a:r>
              <a:rPr kumimoji="1" lang="en-US" altLang="ja-JP" sz="1800" b="1" dirty="0"/>
              <a:t>Tokyo, Japan</a:t>
            </a:r>
          </a:p>
          <a:p>
            <a:pPr algn="ctr"/>
            <a:r>
              <a:rPr kumimoji="1" lang="en-US" altLang="ja-JP" sz="1800" b="1" dirty="0"/>
              <a:t>February 22(Fri)-24(Sun) 2019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6956" y="3429001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74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23</cp:revision>
  <dcterms:created xsi:type="dcterms:W3CDTF">2012-10-24T09:32:43Z</dcterms:created>
  <dcterms:modified xsi:type="dcterms:W3CDTF">2019-01-15T01:57:35Z</dcterms:modified>
</cp:coreProperties>
</file>