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8" r:id="rId1"/>
  </p:sldMasterIdLst>
  <p:handoutMasterIdLst>
    <p:handoutMasterId r:id="rId7"/>
  </p:handoutMasterIdLst>
  <p:sldIdLst>
    <p:sldId id="256" r:id="rId2"/>
    <p:sldId id="261" r:id="rId3"/>
    <p:sldId id="257" r:id="rId4"/>
    <p:sldId id="259" r:id="rId5"/>
    <p:sldId id="260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5" d="100"/>
          <a:sy n="125" d="100"/>
        </p:scale>
        <p:origin x="114" y="2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06" d="100"/>
          <a:sy n="106" d="100"/>
        </p:scale>
        <p:origin x="2679" y="9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A142E7D7-F811-4BB3-8F77-50FAF707828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473A2FF-9DD4-4414-8D62-C083C306DFD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E02209-A15F-4572-A809-730705EF89F1}" type="datetimeFigureOut">
              <a:rPr kumimoji="1" lang="ja-JP" altLang="en-US" smtClean="0"/>
              <a:t>2018/1/2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3E547D3-DF84-4B6D-968A-117D8CBFFE4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AE23123-455D-4EBE-A416-1A352140459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8E8B13-88BC-44B1-BBE7-F37D32AE3E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46518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 hasCustomPrompt="1"/>
          </p:nvPr>
        </p:nvSpPr>
        <p:spPr>
          <a:xfrm>
            <a:off x="952343" y="1196752"/>
            <a:ext cx="10363200" cy="129614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800" b="0" baseline="0">
                <a:latin typeface="+mn-lt"/>
                <a:ea typeface="HGPｺﾞｼｯｸM" pitchFamily="50" charset="-128"/>
                <a:cs typeface="Arial Unicode MS" pitchFamily="50" charset="-128"/>
              </a:defRPr>
            </a:lvl1pPr>
          </a:lstStyle>
          <a:p>
            <a:r>
              <a:rPr kumimoji="1" lang="en-US" altLang="ja-JP" dirty="0"/>
              <a:t>Title</a:t>
            </a:r>
            <a:endParaRPr kumimoji="1" lang="ja-JP" alt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952343" y="2636912"/>
            <a:ext cx="10363200" cy="64807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lang="en-US" sz="2800" b="0" i="1" kern="1200" baseline="0" dirty="0">
                <a:solidFill>
                  <a:schemeClr val="tx1"/>
                </a:solidFill>
                <a:latin typeface="+mn-lt"/>
                <a:ea typeface="HGPｺﾞｼｯｸM" pitchFamily="50" charset="-128"/>
                <a:cs typeface="Arial Unicode MS" pitchFamily="50" charset="-128"/>
              </a:defRPr>
            </a:lvl1pPr>
          </a:lstStyle>
          <a:p>
            <a:pPr lvl="0"/>
            <a:r>
              <a:rPr lang="en-US" dirty="0"/>
              <a:t>Sub Title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1429355" y="3645024"/>
            <a:ext cx="9115739" cy="187220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lang="en-US" sz="3600" i="1" kern="1200" baseline="0" dirty="0" smtClean="0">
                <a:solidFill>
                  <a:schemeClr val="tx1"/>
                </a:solidFill>
                <a:latin typeface="+mj-lt"/>
                <a:ea typeface="Arial Unicode MS" pitchFamily="50" charset="-128"/>
                <a:cs typeface="Arial Unicode MS" pitchFamily="50" charset="-128"/>
              </a:defRPr>
            </a:lvl1pPr>
          </a:lstStyle>
          <a:p>
            <a:pPr lvl="0"/>
            <a:r>
              <a:rPr lang="en-US" dirty="0"/>
              <a:t>First Name Last Name, MD</a:t>
            </a:r>
            <a:br>
              <a:rPr lang="en-US" dirty="0"/>
            </a:br>
            <a:r>
              <a:rPr lang="en-US" dirty="0"/>
              <a:t>Hospital</a:t>
            </a:r>
            <a:br>
              <a:rPr lang="en-US" dirty="0"/>
            </a:br>
            <a:r>
              <a:rPr lang="en-US" dirty="0"/>
              <a:t>City, </a:t>
            </a:r>
            <a:r>
              <a:rPr lang="en-US" altLang="ja-JP" dirty="0"/>
              <a:t>Prefecture, Japan</a:t>
            </a:r>
            <a:endParaRPr lang="en-US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-8275" y="6519446"/>
            <a:ext cx="418242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b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Japan Endovascular Treatment Conference 2018</a:t>
            </a:r>
            <a:endParaRPr kumimoji="1" lang="ja-JP" altLang="en-US" sz="1600" b="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cxnSp>
        <p:nvCxnSpPr>
          <p:cNvPr id="4" name="直線コネクタ 3"/>
          <p:cNvCxnSpPr/>
          <p:nvPr/>
        </p:nvCxnSpPr>
        <p:spPr>
          <a:xfrm>
            <a:off x="952343" y="3429000"/>
            <a:ext cx="10465163" cy="0"/>
          </a:xfrm>
          <a:prstGeom prst="line">
            <a:avLst/>
          </a:prstGeom>
          <a:ln w="508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" name="Picture 3">
            <a:extLst>
              <a:ext uri="{FF2B5EF4-FFF2-40B4-BE49-F238E27FC236}">
                <a16:creationId xmlns:a16="http://schemas.microsoft.com/office/drawing/2014/main" id="{C6101442-357D-4DCE-80F3-825D19F67B9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12624" y="6339375"/>
            <a:ext cx="454405" cy="4865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46840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コンテンツ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269776"/>
            <a:ext cx="10972800" cy="710952"/>
          </a:xfrm>
          <a:prstGeom prst="rect">
            <a:avLst/>
          </a:prstGeom>
        </p:spPr>
        <p:txBody>
          <a:bodyPr/>
          <a:lstStyle>
            <a:lvl1pPr>
              <a:defRPr b="0" baseline="0">
                <a:latin typeface="+mn-lt"/>
                <a:ea typeface="HGSｺﾞｼｯｸE" pitchFamily="50" charset="-128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 hasCustomPrompt="1"/>
          </p:nvPr>
        </p:nvSpPr>
        <p:spPr>
          <a:xfrm>
            <a:off x="609600" y="1268761"/>
            <a:ext cx="10972800" cy="532859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623392" y="5944924"/>
            <a:ext cx="2946400" cy="292388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None/>
              <a:defRPr sz="1300" b="0" i="1"/>
            </a:lvl1pPr>
          </a:lstStyle>
          <a:p>
            <a:pPr lvl="0"/>
            <a:r>
              <a:rPr lang="en-US" dirty="0"/>
              <a:t>References</a:t>
            </a:r>
          </a:p>
        </p:txBody>
      </p:sp>
      <p:pic>
        <p:nvPicPr>
          <p:cNvPr id="6" name="Picture 3">
            <a:extLst>
              <a:ext uri="{FF2B5EF4-FFF2-40B4-BE49-F238E27FC236}">
                <a16:creationId xmlns:a16="http://schemas.microsoft.com/office/drawing/2014/main" id="{F406C2D1-9F1B-4978-8CE5-9FB388B4088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12624" y="6339375"/>
            <a:ext cx="454405" cy="4865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18069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コンテンツ２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269776"/>
            <a:ext cx="10972800" cy="710952"/>
          </a:xfrm>
        </p:spPr>
        <p:txBody>
          <a:bodyPr/>
          <a:lstStyle>
            <a:lvl1pPr>
              <a:defRPr b="0"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09600" y="149532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ja-JP" dirty="0"/>
              <a:t>Text 1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97600" y="149532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ja-JP" dirty="0"/>
              <a:t>Text 2</a:t>
            </a:r>
            <a:endParaRPr lang="en-US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355600" y="6165304"/>
            <a:ext cx="2946400" cy="292388"/>
          </a:xfrm>
        </p:spPr>
        <p:txBody>
          <a:bodyPr>
            <a:spAutoFit/>
          </a:bodyPr>
          <a:lstStyle>
            <a:lvl1pPr marL="0" indent="0">
              <a:buNone/>
              <a:defRPr sz="1300" b="0" i="1"/>
            </a:lvl1pPr>
          </a:lstStyle>
          <a:p>
            <a:pPr lvl="0"/>
            <a:r>
              <a:rPr lang="en-US" dirty="0"/>
              <a:t>References</a:t>
            </a:r>
          </a:p>
        </p:txBody>
      </p:sp>
      <p:pic>
        <p:nvPicPr>
          <p:cNvPr id="7" name="Picture 3">
            <a:extLst>
              <a:ext uri="{FF2B5EF4-FFF2-40B4-BE49-F238E27FC236}">
                <a16:creationId xmlns:a16="http://schemas.microsoft.com/office/drawing/2014/main" id="{75F92B53-C735-43D8-9E0C-5A2E2E8D577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12624" y="6339375"/>
            <a:ext cx="454405" cy="4865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07490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最終スライド">
    <p:bg>
      <p:bgPr>
        <a:blipFill dpi="0" rotWithShape="1">
          <a:blip r:embed="rId2">
            <a:alphaModFix amt="25000"/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2367C686-CA65-40CA-95E5-BC0086613B0B}"/>
              </a:ext>
            </a:extLst>
          </p:cNvPr>
          <p:cNvSpPr txBox="1"/>
          <p:nvPr userDrawn="1"/>
        </p:nvSpPr>
        <p:spPr>
          <a:xfrm>
            <a:off x="2607922" y="2522110"/>
            <a:ext cx="691266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4400" b="1" dirty="0"/>
              <a:t>Thank you for your attention</a:t>
            </a:r>
            <a:endParaRPr kumimoji="1" lang="ja-JP" altLang="en-US" sz="4400" b="1" dirty="0"/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F6168566-4CC4-4402-A8EE-C8431986DBC2}"/>
              </a:ext>
            </a:extLst>
          </p:cNvPr>
          <p:cNvSpPr txBox="1"/>
          <p:nvPr userDrawn="1"/>
        </p:nvSpPr>
        <p:spPr>
          <a:xfrm>
            <a:off x="1345469" y="5120054"/>
            <a:ext cx="89289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800" b="1" dirty="0"/>
              <a:t>JET2018 </a:t>
            </a:r>
          </a:p>
          <a:p>
            <a:pPr algn="ctr"/>
            <a:r>
              <a:rPr kumimoji="1" lang="en-US" altLang="ja-JP" sz="1800" b="1" dirty="0"/>
              <a:t>Osaka, Japan</a:t>
            </a:r>
          </a:p>
          <a:p>
            <a:pPr algn="ctr"/>
            <a:r>
              <a:rPr kumimoji="1" lang="en-US" altLang="ja-JP" sz="1800" b="1" dirty="0"/>
              <a:t>February 23(Fri)-25(Sun) 2018</a:t>
            </a:r>
          </a:p>
          <a:p>
            <a:pPr algn="ctr"/>
            <a:r>
              <a:rPr kumimoji="1" lang="en-US" altLang="ja-JP" sz="1800" b="0" dirty="0"/>
              <a:t>10</a:t>
            </a:r>
            <a:r>
              <a:rPr kumimoji="1" lang="en-US" altLang="ja-JP" sz="1800" b="0" baseline="30000" dirty="0"/>
              <a:t>th</a:t>
            </a:r>
            <a:r>
              <a:rPr kumimoji="1" lang="en-US" altLang="ja-JP" sz="1800" b="0" dirty="0"/>
              <a:t> Anniversary JET 2018</a:t>
            </a:r>
            <a:endParaRPr kumimoji="1" lang="ja-JP" altLang="en-US" sz="1800" b="0" dirty="0"/>
          </a:p>
        </p:txBody>
      </p:sp>
      <p:grpSp>
        <p:nvGrpSpPr>
          <p:cNvPr id="40" name="グループ化 39">
            <a:extLst>
              <a:ext uri="{FF2B5EF4-FFF2-40B4-BE49-F238E27FC236}">
                <a16:creationId xmlns:a16="http://schemas.microsoft.com/office/drawing/2014/main" id="{4DBF233D-0A48-414F-B5A2-4BC331D3176D}"/>
              </a:ext>
            </a:extLst>
          </p:cNvPr>
          <p:cNvGrpSpPr/>
          <p:nvPr userDrawn="1"/>
        </p:nvGrpSpPr>
        <p:grpSpPr>
          <a:xfrm>
            <a:off x="865417" y="439534"/>
            <a:ext cx="10523180" cy="1513189"/>
            <a:chOff x="683568" y="620688"/>
            <a:chExt cx="7892385" cy="1513189"/>
          </a:xfrm>
        </p:grpSpPr>
        <p:pic>
          <p:nvPicPr>
            <p:cNvPr id="41" name="Picture 2">
              <a:extLst>
                <a:ext uri="{FF2B5EF4-FFF2-40B4-BE49-F238E27FC236}">
                  <a16:creationId xmlns:a16="http://schemas.microsoft.com/office/drawing/2014/main" id="{966BD0DC-0408-48F4-BBE1-F1B7699D820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3568" y="620688"/>
              <a:ext cx="1498476" cy="14984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2" name="Picture 2">
              <a:extLst>
                <a:ext uri="{FF2B5EF4-FFF2-40B4-BE49-F238E27FC236}">
                  <a16:creationId xmlns:a16="http://schemas.microsoft.com/office/drawing/2014/main" id="{0EEBDCD0-0EBF-465F-98F0-1CF798A1D66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23728" y="620688"/>
              <a:ext cx="1498476" cy="14984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3" name="Picture 16" descr="se025_0001">
              <a:extLst>
                <a:ext uri="{FF2B5EF4-FFF2-40B4-BE49-F238E27FC236}">
                  <a16:creationId xmlns:a16="http://schemas.microsoft.com/office/drawing/2014/main" id="{6F0485AE-CDCC-4D9C-91F5-19DCCF6142E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35896" y="620689"/>
              <a:ext cx="1433005" cy="1498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4" name="Picture 26" descr="se010_0001renalDSA">
              <a:extLst>
                <a:ext uri="{FF2B5EF4-FFF2-40B4-BE49-F238E27FC236}">
                  <a16:creationId xmlns:a16="http://schemas.microsoft.com/office/drawing/2014/main" id="{D53CE3D0-9B30-42CB-AF00-AD28AD978C6A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 cstate="print">
              <a:lum bright="-10000" contrast="1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693" t="8049" r="11909" b="11042"/>
            <a:stretch/>
          </p:blipFill>
          <p:spPr bwMode="auto">
            <a:xfrm>
              <a:off x="5076056" y="620688"/>
              <a:ext cx="1447735" cy="1498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5" name="Picture 6">
              <a:extLst>
                <a:ext uri="{FF2B5EF4-FFF2-40B4-BE49-F238E27FC236}">
                  <a16:creationId xmlns:a16="http://schemas.microsoft.com/office/drawing/2014/main" id="{7CA04434-F868-4009-A3DD-8BF321C47C3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70626" y="624452"/>
              <a:ext cx="1405327" cy="15094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6" name="Picture 7">
              <a:extLst>
                <a:ext uri="{FF2B5EF4-FFF2-40B4-BE49-F238E27FC236}">
                  <a16:creationId xmlns:a16="http://schemas.microsoft.com/office/drawing/2014/main" id="{72762D5E-84E4-485C-A1F2-D8D9696F9EAC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480" b="910"/>
            <a:stretch/>
          </p:blipFill>
          <p:spPr bwMode="auto">
            <a:xfrm>
              <a:off x="6523791" y="620688"/>
              <a:ext cx="652721" cy="14984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47" name="グループ化 46">
            <a:extLst>
              <a:ext uri="{FF2B5EF4-FFF2-40B4-BE49-F238E27FC236}">
                <a16:creationId xmlns:a16="http://schemas.microsoft.com/office/drawing/2014/main" id="{008ADB9A-C318-4594-B460-F577CFA0E800}"/>
              </a:ext>
            </a:extLst>
          </p:cNvPr>
          <p:cNvGrpSpPr/>
          <p:nvPr userDrawn="1"/>
        </p:nvGrpSpPr>
        <p:grpSpPr>
          <a:xfrm>
            <a:off x="865417" y="439534"/>
            <a:ext cx="10523180" cy="1513189"/>
            <a:chOff x="683568" y="620688"/>
            <a:chExt cx="7892385" cy="1513189"/>
          </a:xfrm>
        </p:grpSpPr>
        <p:pic>
          <p:nvPicPr>
            <p:cNvPr id="48" name="Picture 2">
              <a:extLst>
                <a:ext uri="{FF2B5EF4-FFF2-40B4-BE49-F238E27FC236}">
                  <a16:creationId xmlns:a16="http://schemas.microsoft.com/office/drawing/2014/main" id="{09A7D873-0B33-4D52-83E8-B81E3CB503C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3568" y="620688"/>
              <a:ext cx="1498476" cy="14984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9" name="Picture 2">
              <a:extLst>
                <a:ext uri="{FF2B5EF4-FFF2-40B4-BE49-F238E27FC236}">
                  <a16:creationId xmlns:a16="http://schemas.microsoft.com/office/drawing/2014/main" id="{1775373F-6F53-40B2-A2C0-63B61FB59E2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23728" y="620688"/>
              <a:ext cx="1498476" cy="14984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50" name="Picture 16" descr="se025_0001">
              <a:extLst>
                <a:ext uri="{FF2B5EF4-FFF2-40B4-BE49-F238E27FC236}">
                  <a16:creationId xmlns:a16="http://schemas.microsoft.com/office/drawing/2014/main" id="{0234766D-4664-4BE2-A367-124CFDD721E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35896" y="620689"/>
              <a:ext cx="1433005" cy="1498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" name="Picture 26" descr="se010_0001renalDSA">
              <a:extLst>
                <a:ext uri="{FF2B5EF4-FFF2-40B4-BE49-F238E27FC236}">
                  <a16:creationId xmlns:a16="http://schemas.microsoft.com/office/drawing/2014/main" id="{93BE0DE9-4B54-4E56-AE0B-D29D0C0DE53C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 cstate="print">
              <a:lum bright="-10000" contrast="1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693" t="8049" r="11909" b="11042"/>
            <a:stretch/>
          </p:blipFill>
          <p:spPr bwMode="auto">
            <a:xfrm>
              <a:off x="5076056" y="620688"/>
              <a:ext cx="1447735" cy="1498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2" name="Picture 6">
              <a:extLst>
                <a:ext uri="{FF2B5EF4-FFF2-40B4-BE49-F238E27FC236}">
                  <a16:creationId xmlns:a16="http://schemas.microsoft.com/office/drawing/2014/main" id="{7C578395-A7C8-4184-9033-1A52E99CE3C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70626" y="624452"/>
              <a:ext cx="1405327" cy="15094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53" name="Picture 7">
              <a:extLst>
                <a:ext uri="{FF2B5EF4-FFF2-40B4-BE49-F238E27FC236}">
                  <a16:creationId xmlns:a16="http://schemas.microsoft.com/office/drawing/2014/main" id="{54D59AA5-3AAC-4081-9E56-31E2D1EB2A6D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480" b="910"/>
            <a:stretch/>
          </p:blipFill>
          <p:spPr bwMode="auto">
            <a:xfrm>
              <a:off x="6523791" y="620688"/>
              <a:ext cx="652721" cy="14984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55" name="Text Placeholder 6">
            <a:extLst>
              <a:ext uri="{FF2B5EF4-FFF2-40B4-BE49-F238E27FC236}">
                <a16:creationId xmlns:a16="http://schemas.microsoft.com/office/drawing/2014/main" id="{DE881843-B37D-414A-B131-557BDBD65F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56956" y="3429001"/>
            <a:ext cx="9115739" cy="154828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lang="en-US" sz="3200" i="1" kern="1200" baseline="0" dirty="0" smtClean="0">
                <a:solidFill>
                  <a:schemeClr val="tx1"/>
                </a:solidFill>
                <a:latin typeface="+mj-lt"/>
                <a:ea typeface="Arial Unicode MS" pitchFamily="50" charset="-128"/>
                <a:cs typeface="Arial Unicode MS" pitchFamily="50" charset="-128"/>
              </a:defRPr>
            </a:lvl1pPr>
          </a:lstStyle>
          <a:p>
            <a:pPr lvl="0"/>
            <a:r>
              <a:rPr lang="en-US" dirty="0"/>
              <a:t>First Name Last Name, MD</a:t>
            </a:r>
            <a:br>
              <a:rPr lang="en-US" dirty="0"/>
            </a:br>
            <a:r>
              <a:rPr lang="en-US" dirty="0"/>
              <a:t>Hospital</a:t>
            </a:r>
            <a:br>
              <a:rPr lang="en-US" dirty="0"/>
            </a:br>
            <a:r>
              <a:rPr lang="en-US" dirty="0"/>
              <a:t>City, </a:t>
            </a:r>
            <a:r>
              <a:rPr lang="en-US" altLang="ja-JP" dirty="0"/>
              <a:t>Prefecture, Japan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3111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0" y="-27384"/>
            <a:ext cx="12192000" cy="45719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800"/>
          </a:p>
        </p:txBody>
      </p:sp>
      <p:sp>
        <p:nvSpPr>
          <p:cNvPr id="11" name="正方形/長方形 10"/>
          <p:cNvSpPr/>
          <p:nvPr/>
        </p:nvSpPr>
        <p:spPr>
          <a:xfrm>
            <a:off x="0" y="6825973"/>
            <a:ext cx="12192000" cy="45719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800"/>
          </a:p>
        </p:txBody>
      </p:sp>
      <p:sp>
        <p:nvSpPr>
          <p:cNvPr id="12" name="Title Placeholder 1"/>
          <p:cNvSpPr>
            <a:spLocks noGrp="1"/>
          </p:cNvSpPr>
          <p:nvPr>
            <p:ph type="title"/>
          </p:nvPr>
        </p:nvSpPr>
        <p:spPr>
          <a:xfrm>
            <a:off x="552224" y="233264"/>
            <a:ext cx="10972800" cy="8194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Title</a:t>
            </a:r>
          </a:p>
        </p:txBody>
      </p:sp>
      <p:sp>
        <p:nvSpPr>
          <p:cNvPr id="1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267666"/>
            <a:ext cx="10972800" cy="50964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ja-JP" dirty="0"/>
              <a:t>Text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957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b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endParaRPr lang="ja-JP" altLang="en-US" sz="5400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266229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ja-JP" dirty="0"/>
              <a:t>COI Disclosure</a:t>
            </a:r>
            <a:endParaRPr kumimoji="1" lang="ja-JP" altLang="en-US" dirty="0"/>
          </a:p>
        </p:txBody>
      </p:sp>
      <p:sp>
        <p:nvSpPr>
          <p:cNvPr id="6" name="Untertitel 2">
            <a:extLst>
              <a:ext uri="{FF2B5EF4-FFF2-40B4-BE49-F238E27FC236}">
                <a16:creationId xmlns:a16="http://schemas.microsoft.com/office/drawing/2014/main" id="{6F829B3E-D91E-4344-A095-147E74F78504}"/>
              </a:ext>
            </a:extLst>
          </p:cNvPr>
          <p:cNvSpPr txBox="1">
            <a:spLocks/>
          </p:cNvSpPr>
          <p:nvPr/>
        </p:nvSpPr>
        <p:spPr>
          <a:xfrm>
            <a:off x="2204988" y="1225334"/>
            <a:ext cx="8330184" cy="49399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50000"/>
              </a:spcBef>
              <a:buNone/>
            </a:pPr>
            <a:r>
              <a:rPr lang="de-DE" sz="2400" dirty="0"/>
              <a:t>Speaker name :</a:t>
            </a:r>
          </a:p>
          <a:p>
            <a:pPr marL="0" indent="0">
              <a:spcBef>
                <a:spcPct val="50000"/>
              </a:spcBef>
              <a:buNone/>
            </a:pPr>
            <a:r>
              <a:rPr lang="en-US" altLang="ja-JP" sz="2800" b="1" i="1" dirty="0"/>
              <a:t>Name,</a:t>
            </a:r>
            <a:r>
              <a:rPr lang="ja-JP" altLang="en-US" sz="2800" b="1" i="1" dirty="0"/>
              <a:t> </a:t>
            </a:r>
            <a:r>
              <a:rPr lang="en-US" altLang="ja-JP" sz="2800" b="1" i="1" dirty="0"/>
              <a:t>MD</a:t>
            </a:r>
            <a:endParaRPr lang="de-DE" sz="2800" b="1" i="1" dirty="0"/>
          </a:p>
          <a:p>
            <a:pPr marL="0" indent="0">
              <a:spcBef>
                <a:spcPct val="50000"/>
              </a:spcBef>
              <a:buNone/>
            </a:pPr>
            <a:r>
              <a:rPr lang="de-DE" sz="2400" dirty="0"/>
              <a:t>I have the following potential conflicts of interest to report:</a:t>
            </a:r>
          </a:p>
          <a:p>
            <a:pPr marL="0" indent="0">
              <a:spcBef>
                <a:spcPct val="50000"/>
              </a:spcBef>
              <a:buNone/>
            </a:pPr>
            <a:r>
              <a:rPr lang="de-DE" sz="2400" dirty="0"/>
              <a:t>      Consulting</a:t>
            </a:r>
          </a:p>
          <a:p>
            <a:pPr marL="0" indent="0">
              <a:spcBef>
                <a:spcPct val="50000"/>
              </a:spcBef>
              <a:buNone/>
            </a:pPr>
            <a:r>
              <a:rPr lang="de-DE" sz="2400" dirty="0"/>
              <a:t>      Employment in industry</a:t>
            </a:r>
          </a:p>
          <a:p>
            <a:pPr marL="0" indent="0">
              <a:spcBef>
                <a:spcPct val="50000"/>
              </a:spcBef>
              <a:buNone/>
            </a:pPr>
            <a:r>
              <a:rPr lang="de-DE" sz="2400" dirty="0"/>
              <a:t>      Stockholder of a healthcare company</a:t>
            </a:r>
          </a:p>
          <a:p>
            <a:pPr marL="0" indent="0">
              <a:spcBef>
                <a:spcPct val="50000"/>
              </a:spcBef>
              <a:buNone/>
            </a:pPr>
            <a:r>
              <a:rPr lang="de-DE" sz="2400" dirty="0"/>
              <a:t>      Owner of a healthcare company</a:t>
            </a:r>
          </a:p>
          <a:p>
            <a:pPr marL="0" indent="0">
              <a:spcBef>
                <a:spcPct val="50000"/>
              </a:spcBef>
              <a:buNone/>
            </a:pPr>
            <a:r>
              <a:rPr lang="de-DE" sz="2400" dirty="0"/>
              <a:t>      Other(s)</a:t>
            </a:r>
          </a:p>
          <a:p>
            <a:pPr marL="0" indent="0">
              <a:spcBef>
                <a:spcPct val="50000"/>
              </a:spcBef>
              <a:buNone/>
            </a:pPr>
            <a:r>
              <a:rPr lang="de-DE" sz="2400" dirty="0"/>
              <a:t>      I do not have any potential conflict of interest</a:t>
            </a:r>
          </a:p>
        </p:txBody>
      </p:sp>
      <p:sp>
        <p:nvSpPr>
          <p:cNvPr id="7" name="Rechteck 3">
            <a:extLst>
              <a:ext uri="{FF2B5EF4-FFF2-40B4-BE49-F238E27FC236}">
                <a16:creationId xmlns:a16="http://schemas.microsoft.com/office/drawing/2014/main" id="{C0134958-A22E-4BB8-B23B-E6E9B0CC215A}"/>
              </a:ext>
            </a:extLst>
          </p:cNvPr>
          <p:cNvSpPr/>
          <p:nvPr/>
        </p:nvSpPr>
        <p:spPr>
          <a:xfrm>
            <a:off x="2212743" y="3114258"/>
            <a:ext cx="185737" cy="18573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8" name="Rechteck 4">
            <a:extLst>
              <a:ext uri="{FF2B5EF4-FFF2-40B4-BE49-F238E27FC236}">
                <a16:creationId xmlns:a16="http://schemas.microsoft.com/office/drawing/2014/main" id="{BB37FAB0-4085-439E-95EF-9B03C227D30A}"/>
              </a:ext>
            </a:extLst>
          </p:cNvPr>
          <p:cNvSpPr/>
          <p:nvPr/>
        </p:nvSpPr>
        <p:spPr>
          <a:xfrm>
            <a:off x="2212743" y="3683324"/>
            <a:ext cx="185737" cy="18573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9" name="Rechteck 5">
            <a:extLst>
              <a:ext uri="{FF2B5EF4-FFF2-40B4-BE49-F238E27FC236}">
                <a16:creationId xmlns:a16="http://schemas.microsoft.com/office/drawing/2014/main" id="{7BFFA8FA-53F3-4F4F-8899-109585C01199}"/>
              </a:ext>
            </a:extLst>
          </p:cNvPr>
          <p:cNvSpPr/>
          <p:nvPr/>
        </p:nvSpPr>
        <p:spPr>
          <a:xfrm>
            <a:off x="2212743" y="4224964"/>
            <a:ext cx="185737" cy="18573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10" name="Rechteck 6">
            <a:extLst>
              <a:ext uri="{FF2B5EF4-FFF2-40B4-BE49-F238E27FC236}">
                <a16:creationId xmlns:a16="http://schemas.microsoft.com/office/drawing/2014/main" id="{30C85015-2821-453E-A42A-6DABC210C61A}"/>
              </a:ext>
            </a:extLst>
          </p:cNvPr>
          <p:cNvSpPr/>
          <p:nvPr/>
        </p:nvSpPr>
        <p:spPr>
          <a:xfrm>
            <a:off x="2212743" y="4752519"/>
            <a:ext cx="185737" cy="18573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11" name="Rechteck 7">
            <a:extLst>
              <a:ext uri="{FF2B5EF4-FFF2-40B4-BE49-F238E27FC236}">
                <a16:creationId xmlns:a16="http://schemas.microsoft.com/office/drawing/2014/main" id="{EF05D7E5-BC3D-4D05-BEF4-D4BA718BB8B5}"/>
              </a:ext>
            </a:extLst>
          </p:cNvPr>
          <p:cNvSpPr/>
          <p:nvPr/>
        </p:nvSpPr>
        <p:spPr>
          <a:xfrm>
            <a:off x="2204988" y="5308244"/>
            <a:ext cx="185737" cy="18573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 dirty="0"/>
          </a:p>
        </p:txBody>
      </p:sp>
      <p:sp>
        <p:nvSpPr>
          <p:cNvPr id="12" name="Rechteck 8">
            <a:extLst>
              <a:ext uri="{FF2B5EF4-FFF2-40B4-BE49-F238E27FC236}">
                <a16:creationId xmlns:a16="http://schemas.microsoft.com/office/drawing/2014/main" id="{B6B8FA32-3321-47B3-96DF-61867B20665A}"/>
              </a:ext>
            </a:extLst>
          </p:cNvPr>
          <p:cNvSpPr/>
          <p:nvPr/>
        </p:nvSpPr>
        <p:spPr>
          <a:xfrm>
            <a:off x="2204989" y="5863226"/>
            <a:ext cx="185737" cy="185738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412559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kumimoji="1" lang="ja-JP" altLang="en-US" dirty="0"/>
          </a:p>
        </p:txBody>
      </p:sp>
      <p:sp>
        <p:nvSpPr>
          <p:cNvPr id="8" name="コンテンツ プレースホルダー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テキスト プレースホルダー 8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05795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kumimoji="1" lang="ja-JP" altLang="en-US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コンテンツ プレースホルダー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8" name="テキスト プレースホルダー 7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99111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プレースホルダー 3">
            <a:extLst>
              <a:ext uri="{FF2B5EF4-FFF2-40B4-BE49-F238E27FC236}">
                <a16:creationId xmlns:a16="http://schemas.microsoft.com/office/drawing/2014/main" id="{3409D9C7-DF3F-47ED-82FF-255661C7332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639616" y="3356992"/>
            <a:ext cx="6836804" cy="1872208"/>
          </a:xfrm>
        </p:spPr>
        <p:txBody>
          <a:bodyPr>
            <a:normAutofit/>
          </a:bodyPr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26395010"/>
      </p:ext>
    </p:extLst>
  </p:cSld>
  <p:clrMapOvr>
    <a:masterClrMapping/>
  </p:clrMapOvr>
</p:sld>
</file>

<file path=ppt/theme/theme1.xml><?xml version="1.0" encoding="utf-8"?>
<a:theme xmlns:a="http://schemas.openxmlformats.org/drawingml/2006/main" name="JET2016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ET2016" id="{AF83348E-C96B-4502-8D4B-F1CA20EEBCB7}" vid="{AACE3465-F3B8-45E7-BAA0-7675357581BC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JET2016</Template>
  <TotalTime>67</TotalTime>
  <Words>52</Words>
  <Application>Microsoft Office PowerPoint</Application>
  <PresentationFormat>ワイド画面</PresentationFormat>
  <Paragraphs>10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3" baseType="lpstr">
      <vt:lpstr>Arial Unicode MS</vt:lpstr>
      <vt:lpstr>HGPｺﾞｼｯｸM</vt:lpstr>
      <vt:lpstr>HGSｺﾞｼｯｸE</vt:lpstr>
      <vt:lpstr>ＭＳ Ｐゴシック</vt:lpstr>
      <vt:lpstr>游ゴシック</vt:lpstr>
      <vt:lpstr>Arial</vt:lpstr>
      <vt:lpstr>Calibri</vt:lpstr>
      <vt:lpstr>JET2016</vt:lpstr>
      <vt:lpstr>PowerPoint プレゼンテーション</vt:lpstr>
      <vt:lpstr>COI Disclosure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jetoffice</dc:creator>
  <cp:lastModifiedBy>藤原昌彦</cp:lastModifiedBy>
  <cp:revision>20</cp:revision>
  <dcterms:created xsi:type="dcterms:W3CDTF">2012-10-24T09:32:43Z</dcterms:created>
  <dcterms:modified xsi:type="dcterms:W3CDTF">2018-01-02T10:09:09Z</dcterms:modified>
</cp:coreProperties>
</file>