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1087" y="10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2018/1/2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14257" y="1196752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0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4257" y="2636912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72017" y="3645024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728" y="6518196"/>
            <a:ext cx="36911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Japan Endovascular Treatment Conference 2018</a:t>
            </a:r>
            <a:endParaRPr kumimoji="1" lang="ja-JP" altLang="en-US" sz="14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714258" y="3429000"/>
            <a:ext cx="7848872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>
            <a:extLst>
              <a:ext uri="{FF2B5EF4-FFF2-40B4-BE49-F238E27FC236}">
                <a16:creationId xmlns:a16="http://schemas.microsoft.com/office/drawing/2014/main" id="{C6101442-357D-4DCE-80F3-825D19F67B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  <a:prstGeom prst="rect">
            <a:avLst/>
          </a:prstGeom>
        </p:spPr>
        <p:txBody>
          <a:bodyPr/>
          <a:lstStyle>
            <a:lvl1pPr>
              <a:defRPr b="0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68761"/>
            <a:ext cx="82296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5944924"/>
            <a:ext cx="22098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6252A1BA-3705-497A-BC8B-83FFA05334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4953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4953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66700" y="6165304"/>
            <a:ext cx="22098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F5EBE2BC-B500-4AE1-B74E-AF9C4FD090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39376"/>
            <a:ext cx="448816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blipFill dpi="0" rotWithShape="1">
          <a:blip r:embed="rId2">
            <a:alphaModFix amt="25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091858" y="2522111"/>
            <a:ext cx="69126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b="1" dirty="0"/>
              <a:t>Thank you for your attention</a:t>
            </a:r>
            <a:endParaRPr kumimoji="1" lang="ja-JP" altLang="en-US" sz="44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009102" y="5120055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/>
              <a:t>JET2018 </a:t>
            </a:r>
          </a:p>
          <a:p>
            <a:pPr algn="ctr"/>
            <a:r>
              <a:rPr kumimoji="1" lang="en-US" altLang="ja-JP" sz="1800" b="1" dirty="0"/>
              <a:t>Osaka, Japan</a:t>
            </a:r>
          </a:p>
          <a:p>
            <a:pPr algn="ctr"/>
            <a:r>
              <a:rPr kumimoji="1" lang="en-US" altLang="ja-JP" sz="1800" b="1" dirty="0"/>
              <a:t>February 23(Fri)-25(Sun) 2018</a:t>
            </a:r>
          </a:p>
          <a:p>
            <a:pPr algn="ctr"/>
            <a:r>
              <a:rPr kumimoji="1" lang="en-US" altLang="ja-JP" sz="1800" b="0" dirty="0"/>
              <a:t>10</a:t>
            </a:r>
            <a:r>
              <a:rPr kumimoji="1" lang="en-US" altLang="ja-JP" sz="1800" b="0" baseline="30000" dirty="0"/>
              <a:t>th</a:t>
            </a:r>
            <a:r>
              <a:rPr kumimoji="1" lang="en-US" altLang="ja-JP" sz="1800" b="0" dirty="0"/>
              <a:t> Anniversary JET 2018</a:t>
            </a:r>
            <a:endParaRPr kumimoji="1" lang="ja-JP" altLang="en-US" sz="1800" b="0" dirty="0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4DBF233D-0A48-414F-B5A2-4BC331D3176D}"/>
              </a:ext>
            </a:extLst>
          </p:cNvPr>
          <p:cNvGrpSpPr/>
          <p:nvPr userDrawn="1"/>
        </p:nvGrpSpPr>
        <p:grpSpPr>
          <a:xfrm>
            <a:off x="649063" y="439535"/>
            <a:ext cx="7892385" cy="1513189"/>
            <a:chOff x="683568" y="620688"/>
            <a:chExt cx="7892385" cy="1513189"/>
          </a:xfrm>
        </p:grpSpPr>
        <p:pic>
          <p:nvPicPr>
            <p:cNvPr id="41" name="Picture 2">
              <a:extLst>
                <a:ext uri="{FF2B5EF4-FFF2-40B4-BE49-F238E27FC236}">
                  <a16:creationId xmlns:a16="http://schemas.microsoft.com/office/drawing/2014/main" id="{966BD0DC-0408-48F4-BBE1-F1B7699D82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2">
              <a:extLst>
                <a:ext uri="{FF2B5EF4-FFF2-40B4-BE49-F238E27FC236}">
                  <a16:creationId xmlns:a16="http://schemas.microsoft.com/office/drawing/2014/main" id="{0EEBDCD0-0EBF-465F-98F0-1CF798A1D6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16" descr="se025_0001">
              <a:extLst>
                <a:ext uri="{FF2B5EF4-FFF2-40B4-BE49-F238E27FC236}">
                  <a16:creationId xmlns:a16="http://schemas.microsoft.com/office/drawing/2014/main" id="{6F0485AE-CDCC-4D9C-91F5-19DCCF6142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26" descr="se010_0001renalDSA">
              <a:extLst>
                <a:ext uri="{FF2B5EF4-FFF2-40B4-BE49-F238E27FC236}">
                  <a16:creationId xmlns:a16="http://schemas.microsoft.com/office/drawing/2014/main" id="{D53CE3D0-9B30-42CB-AF00-AD28AD978C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:a16="http://schemas.microsoft.com/office/drawing/2014/main" id="{7CA04434-F868-4009-A3DD-8BF321C47C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7">
              <a:extLst>
                <a:ext uri="{FF2B5EF4-FFF2-40B4-BE49-F238E27FC236}">
                  <a16:creationId xmlns:a16="http://schemas.microsoft.com/office/drawing/2014/main" id="{72762D5E-84E4-485C-A1F2-D8D9696F9EA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008ADB9A-C318-4594-B460-F577CFA0E800}"/>
              </a:ext>
            </a:extLst>
          </p:cNvPr>
          <p:cNvGrpSpPr/>
          <p:nvPr userDrawn="1"/>
        </p:nvGrpSpPr>
        <p:grpSpPr>
          <a:xfrm>
            <a:off x="649063" y="439535"/>
            <a:ext cx="7892385" cy="1513189"/>
            <a:chOff x="683568" y="620688"/>
            <a:chExt cx="7892385" cy="1513189"/>
          </a:xfrm>
        </p:grpSpPr>
        <p:pic>
          <p:nvPicPr>
            <p:cNvPr id="48" name="Picture 2">
              <a:extLst>
                <a:ext uri="{FF2B5EF4-FFF2-40B4-BE49-F238E27FC236}">
                  <a16:creationId xmlns:a16="http://schemas.microsoft.com/office/drawing/2014/main" id="{09A7D873-0B33-4D52-83E8-B81E3CB503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1775373F-6F53-40B2-A2C0-63B61FB59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16" descr="se025_0001">
              <a:extLst>
                <a:ext uri="{FF2B5EF4-FFF2-40B4-BE49-F238E27FC236}">
                  <a16:creationId xmlns:a16="http://schemas.microsoft.com/office/drawing/2014/main" id="{0234766D-4664-4BE2-A367-124CFDD721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6" descr="se010_0001renalDSA">
              <a:extLst>
                <a:ext uri="{FF2B5EF4-FFF2-40B4-BE49-F238E27FC236}">
                  <a16:creationId xmlns:a16="http://schemas.microsoft.com/office/drawing/2014/main" id="{93BE0DE9-4B54-4E56-AE0B-D29D0C0DE5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:a16="http://schemas.microsoft.com/office/drawing/2014/main" id="{7C578395-A7C8-4184-9033-1A52E99CE3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7">
              <a:extLst>
                <a:ext uri="{FF2B5EF4-FFF2-40B4-BE49-F238E27FC236}">
                  <a16:creationId xmlns:a16="http://schemas.microsoft.com/office/drawing/2014/main" id="{54D59AA5-3AAC-4081-9E56-31E2D1EB2A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7718" y="3429002"/>
            <a:ext cx="6836804" cy="15482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4"/>
            <a:ext cx="9144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7667"/>
            <a:ext cx="82296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680988" y="1225335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/>
              <a:t>Name,</a:t>
            </a:r>
            <a:r>
              <a:rPr lang="ja-JP" altLang="en-US" sz="2800" b="1" i="1" dirty="0"/>
              <a:t> </a:t>
            </a:r>
            <a:r>
              <a:rPr lang="en-US" altLang="ja-JP" sz="2800" b="1" i="1" dirty="0"/>
              <a:t>MD</a:t>
            </a:r>
            <a:endParaRPr lang="de-DE" sz="2800" b="1" i="1" dirty="0"/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688744" y="3114259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688744" y="3683325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688744" y="4224965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688744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680989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680990" y="5863226"/>
            <a:ext cx="185737" cy="1857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3">
            <a:extLst>
              <a:ext uri="{FF2B5EF4-FFF2-40B4-BE49-F238E27FC236}">
                <a16:creationId xmlns:a16="http://schemas.microsoft.com/office/drawing/2014/main" id="{3409D9C7-DF3F-47ED-82FF-255661C733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15616" y="3356992"/>
            <a:ext cx="6836804" cy="1872208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69</TotalTime>
  <Words>52</Words>
  <Application>Microsoft Office PowerPoint</Application>
  <PresentationFormat>画面に合わせる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Arial Unicode MS</vt:lpstr>
      <vt:lpstr>HGPｺﾞｼｯｸM</vt:lpstr>
      <vt:lpstr>HGSｺﾞｼｯｸE</vt:lpstr>
      <vt:lpstr>ＭＳ Ｐゴシック</vt:lpstr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藤原昌彦</cp:lastModifiedBy>
  <cp:revision>21</cp:revision>
  <dcterms:created xsi:type="dcterms:W3CDTF">2012-10-24T09:32:43Z</dcterms:created>
  <dcterms:modified xsi:type="dcterms:W3CDTF">2018-01-02T10:09:44Z</dcterms:modified>
</cp:coreProperties>
</file>