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714257" y="1196752"/>
            <a:ext cx="77724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14257" y="2636912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1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smtClean="0"/>
              <a:t>Sub Title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72016" y="3645024"/>
            <a:ext cx="6836804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smtClean="0"/>
              <a:t>First Name Last Name,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Country</a:t>
            </a:r>
            <a:endParaRPr lang="en-US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8893" y="6396335"/>
            <a:ext cx="6179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0" dirty="0" smtClean="0">
                <a:solidFill>
                  <a:schemeClr val="tx1"/>
                </a:solidFill>
              </a:rPr>
              <a:t>Japan Endovascular Treatment Conference 2017</a:t>
            </a:r>
            <a:endParaRPr kumimoji="1" lang="ja-JP" altLang="en-US" sz="2400" b="0" dirty="0">
              <a:solidFill>
                <a:schemeClr val="tx1"/>
              </a:solidFill>
            </a:endParaRPr>
          </a:p>
        </p:txBody>
      </p:sp>
      <p:cxnSp>
        <p:nvCxnSpPr>
          <p:cNvPr id="4" name="直線コネクタ 3"/>
          <p:cNvCxnSpPr/>
          <p:nvPr/>
        </p:nvCxnSpPr>
        <p:spPr>
          <a:xfrm>
            <a:off x="714257" y="3429000"/>
            <a:ext cx="7848872" cy="0"/>
          </a:xfrm>
          <a:prstGeom prst="line">
            <a:avLst/>
          </a:prstGeom>
          <a:ln w="508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68405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9776"/>
            <a:ext cx="8229600" cy="710952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+mn-lt"/>
                <a:ea typeface="HGSｺﾞｼｯｸE" pitchFamily="50" charset="-128"/>
              </a:defRPr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68761"/>
            <a:ext cx="8229600" cy="532859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 smtClean="0"/>
              <a:t>Text</a:t>
            </a:r>
            <a:endParaRPr lang="en-US" dirty="0"/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5944924"/>
            <a:ext cx="2209800" cy="292388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694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69776"/>
            <a:ext cx="8229600" cy="71095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 smtClean="0"/>
              <a:t>Text 1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ja-JP" dirty="0" smtClean="0"/>
              <a:t>Text 2</a:t>
            </a:r>
            <a:endParaRPr lang="en-US" dirty="0"/>
          </a:p>
        </p:txBody>
      </p:sp>
      <p:sp>
        <p:nvSpPr>
          <p:cNvPr id="14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266700" y="6165304"/>
            <a:ext cx="2209800" cy="292388"/>
          </a:xfrm>
        </p:spPr>
        <p:txBody>
          <a:bodyPr>
            <a:spAutoFit/>
          </a:bodyPr>
          <a:lstStyle>
            <a:lvl1pPr marL="0" indent="0">
              <a:buNone/>
              <a:defRPr sz="1300" b="0" i="1"/>
            </a:lvl1pPr>
          </a:lstStyle>
          <a:p>
            <a:pPr lvl="0"/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4907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126365" y="2703264"/>
            <a:ext cx="691266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400" b="1" dirty="0" smtClean="0"/>
              <a:t>Thank you for your attention</a:t>
            </a:r>
            <a:endParaRPr kumimoji="1" lang="ja-JP" altLang="en-US" sz="4400" b="1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3608" y="3645024"/>
            <a:ext cx="6696744" cy="15841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800" i="1" kern="120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smtClean="0"/>
              <a:t>First Name Last Name,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Country</a:t>
            </a:r>
            <a:endParaRPr lang="en-US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889324" y="5256088"/>
            <a:ext cx="30053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JET2017 </a:t>
            </a:r>
          </a:p>
          <a:p>
            <a:pPr algn="ctr"/>
            <a:r>
              <a:rPr kumimoji="1" lang="en-US" altLang="ja-JP" dirty="0" smtClean="0"/>
              <a:t>Tokyo, Japan</a:t>
            </a:r>
          </a:p>
          <a:p>
            <a:pPr algn="ctr"/>
            <a:r>
              <a:rPr kumimoji="1" lang="en-US" altLang="ja-JP" dirty="0" smtClean="0"/>
              <a:t>February 17(Fri)-19(Sun) </a:t>
            </a:r>
            <a:r>
              <a:rPr kumimoji="1" lang="en-US" altLang="ja-JP" dirty="0" smtClean="0"/>
              <a:t>2017</a:t>
            </a:r>
            <a:endParaRPr kumimoji="1" lang="ja-JP" altLang="en-US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683568" y="620688"/>
            <a:ext cx="7892385" cy="1513189"/>
            <a:chOff x="683568" y="620688"/>
            <a:chExt cx="7892385" cy="151318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6" descr="se025_000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6" descr="se010_0001renalDSA"/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2" name="グループ化 11"/>
          <p:cNvGrpSpPr/>
          <p:nvPr userDrawn="1"/>
        </p:nvGrpSpPr>
        <p:grpSpPr>
          <a:xfrm>
            <a:off x="683568" y="620688"/>
            <a:ext cx="7892385" cy="1513189"/>
            <a:chOff x="683568" y="620688"/>
            <a:chExt cx="7892385" cy="1513189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16" descr="se025_000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26" descr="se010_0001renalDSA"/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8" name="Picture 6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7"/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531116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9144000" cy="45719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0" y="6825972"/>
            <a:ext cx="9144000" cy="45719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14168" y="233264"/>
            <a:ext cx="8229600" cy="8194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67665"/>
            <a:ext cx="8229600" cy="5096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ja-JP" dirty="0" smtClean="0"/>
              <a:t>Text</a:t>
            </a:r>
            <a:endParaRPr lang="en-US" dirty="0"/>
          </a:p>
        </p:txBody>
      </p:sp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411" y="6189126"/>
            <a:ext cx="573861" cy="63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1411" y="6189126"/>
            <a:ext cx="573861" cy="636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7957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kumimoji="1"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32040" y="404664"/>
            <a:ext cx="3915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+mn-lt"/>
                <a:ea typeface="Arial Unicode MS" pitchFamily="50" charset="-128"/>
                <a:cs typeface="Arial Unicode MS" pitchFamily="50" charset="-128"/>
              </a:rPr>
              <a:t>JET2017 General Presentation</a:t>
            </a:r>
            <a:endParaRPr kumimoji="1" lang="ja-JP" altLang="en-US" sz="2400" dirty="0">
              <a:latin typeface="+mn-lt"/>
              <a:ea typeface="Arial Unicode MS" pitchFamily="50" charset="-128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266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ja-JP" dirty="0" smtClean="0"/>
              <a:t>COI Disclosure; </a:t>
            </a:r>
            <a:r>
              <a:rPr lang="en-US" altLang="ja-JP" sz="4000" dirty="0" smtClean="0"/>
              <a:t>Name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MD.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altLang="ja-JP" dirty="0"/>
              <a:t>For the 12 months preceding this CME activity, I disclose the following types of financial relationships:</a:t>
            </a:r>
          </a:p>
          <a:p>
            <a:pPr marL="171450" indent="-171450"/>
            <a:r>
              <a:rPr lang="en-US" altLang="ja-JP" dirty="0"/>
              <a:t>Honoraria received from:</a:t>
            </a:r>
          </a:p>
          <a:p>
            <a:pPr marL="171450" indent="-171450"/>
            <a:r>
              <a:rPr lang="en-US" altLang="ja-JP" dirty="0" smtClean="0"/>
              <a:t>Consulted </a:t>
            </a:r>
            <a:r>
              <a:rPr lang="en-US" altLang="ja-JP" dirty="0"/>
              <a:t>for:</a:t>
            </a:r>
          </a:p>
          <a:p>
            <a:pPr marL="171450" indent="-171450"/>
            <a:r>
              <a:rPr lang="en-US" altLang="ja-JP" dirty="0" smtClean="0"/>
              <a:t>Held </a:t>
            </a:r>
            <a:r>
              <a:rPr lang="en-US" altLang="ja-JP" dirty="0"/>
              <a:t>common stock in:</a:t>
            </a:r>
          </a:p>
          <a:p>
            <a:pPr marL="171450" indent="-171450"/>
            <a:r>
              <a:rPr lang="en-US" altLang="ja-JP" dirty="0" smtClean="0"/>
              <a:t>Research</a:t>
            </a:r>
            <a:r>
              <a:rPr lang="en-US" altLang="ja-JP" dirty="0"/>
              <a:t>, clinical trial, or drug study funds received from</a:t>
            </a:r>
            <a:r>
              <a:rPr lang="en-US" altLang="ja-JP" dirty="0" smtClean="0"/>
              <a:t>:</a:t>
            </a:r>
            <a:endParaRPr lang="en-US" altLang="ja-JP" dirty="0"/>
          </a:p>
          <a:p>
            <a:pPr marL="171450" lvl="0" indent="-171450"/>
            <a:r>
              <a:rPr lang="en-US" altLang="ja-JP" dirty="0"/>
              <a:t>I WILL or WILL NOT be discussing products that are investigational or not labeled for use under discussion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412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テキスト プレースホルダー 8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05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テキスト プレースホルダー 7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9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1263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ET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JET2016" id="{AF83348E-C96B-4502-8D4B-F1CA20EEBCB7}" vid="{AACE3465-F3B8-45E7-BAA0-7675357581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JET2016</Template>
  <TotalTime>53</TotalTime>
  <Words>71</Words>
  <Application>Microsoft Office PowerPoint</Application>
  <PresentationFormat>画面に合わせる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JET2016</vt:lpstr>
      <vt:lpstr>PowerPoint プレゼンテーション</vt:lpstr>
      <vt:lpstr>COI Disclosure; Name, MD.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Fujihara</dc:creator>
  <cp:lastModifiedBy>Ayako Mori</cp:lastModifiedBy>
  <cp:revision>16</cp:revision>
  <dcterms:created xsi:type="dcterms:W3CDTF">2012-10-24T09:32:43Z</dcterms:created>
  <dcterms:modified xsi:type="dcterms:W3CDTF">2017-01-11T03:31:28Z</dcterms:modified>
</cp:coreProperties>
</file>