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">
    <p:bg>
      <p:bgPr>
        <a:solidFill>
          <a:schemeClr val="bg1">
            <a:lumMod val="95000"/>
            <a:lumOff val="5000"/>
            <a:alpha val="8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714257" y="1196752"/>
            <a:ext cx="7772400" cy="12961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800" b="1" baseline="0">
                <a:solidFill>
                  <a:schemeClr val="tx1"/>
                </a:solidFill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r>
              <a:rPr kumimoji="1" lang="en-US" altLang="ja-JP" dirty="0" smtClean="0"/>
              <a:t>Title</a:t>
            </a:r>
            <a:endParaRPr kumimoji="1" lang="ja-JP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714257" y="2636912"/>
            <a:ext cx="7772400" cy="64807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US" sz="2800" b="1" i="1" kern="1200" baseline="0" dirty="0">
                <a:solidFill>
                  <a:schemeClr val="tx1"/>
                </a:solidFill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 smtClean="0"/>
              <a:t>Sub Title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1072016" y="3645024"/>
            <a:ext cx="6836804" cy="18722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600" i="1" kern="1200" baseline="0" dirty="0" smtClean="0">
                <a:solidFill>
                  <a:schemeClr val="tx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 smtClean="0"/>
              <a:t>First Name Last Name, MD</a:t>
            </a:r>
            <a:br>
              <a:rPr lang="en-US" dirty="0" smtClean="0"/>
            </a:br>
            <a:r>
              <a:rPr lang="en-US" dirty="0" smtClean="0"/>
              <a:t>Hospital</a:t>
            </a:r>
            <a:br>
              <a:rPr lang="en-US" dirty="0" smtClean="0"/>
            </a:br>
            <a:r>
              <a:rPr lang="en-US" dirty="0" smtClean="0"/>
              <a:t>City, </a:t>
            </a:r>
            <a:r>
              <a:rPr lang="en-US" altLang="ja-JP" dirty="0" smtClean="0"/>
              <a:t>Prefecture, Country</a:t>
            </a:r>
            <a:endParaRPr lang="en-US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8893" y="6396335"/>
            <a:ext cx="61797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0" dirty="0" smtClean="0">
                <a:solidFill>
                  <a:schemeClr val="tx1"/>
                </a:solidFill>
              </a:rPr>
              <a:t>Japan Endovascular Treatment Conference 2017</a:t>
            </a:r>
            <a:endParaRPr kumimoji="1" lang="ja-JP" altLang="en-US" sz="2400" b="0" dirty="0">
              <a:solidFill>
                <a:schemeClr val="tx1"/>
              </a:solidFill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714257" y="3429000"/>
            <a:ext cx="7848872" cy="0"/>
          </a:xfrm>
          <a:prstGeom prst="line">
            <a:avLst/>
          </a:prstGeom>
          <a:ln w="508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37824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コンテンツ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69776"/>
            <a:ext cx="8229600" cy="710952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+mn-lt"/>
                <a:ea typeface="HGSｺﾞｼｯｸE" pitchFamily="50" charset="-128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268761"/>
            <a:ext cx="8229600" cy="532859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5944924"/>
            <a:ext cx="2209800" cy="292388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1300" b="0" i="1"/>
            </a:lvl1pPr>
          </a:lstStyle>
          <a:p>
            <a:pPr lvl="0"/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397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コンテンツ２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69776"/>
            <a:ext cx="8229600" cy="71095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4953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 smtClean="0"/>
              <a:t>Text 1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4953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 smtClean="0"/>
              <a:t>Text 2</a:t>
            </a:r>
            <a:endParaRPr lang="en-US" dirty="0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66700" y="6165304"/>
            <a:ext cx="2209800" cy="292388"/>
          </a:xfrm>
        </p:spPr>
        <p:txBody>
          <a:bodyPr>
            <a:spAutoFit/>
          </a:bodyPr>
          <a:lstStyle>
            <a:lvl1pPr marL="0" indent="0">
              <a:buNone/>
              <a:defRPr sz="1300" b="0" i="1"/>
            </a:lvl1pPr>
          </a:lstStyle>
          <a:p>
            <a:pPr lvl="0"/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395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最終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126365" y="2703264"/>
            <a:ext cx="691266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4400" b="1" dirty="0" smtClean="0">
                <a:solidFill>
                  <a:schemeClr val="bg1"/>
                </a:solidFill>
              </a:rPr>
              <a:t>Thank you for your attention</a:t>
            </a:r>
            <a:endParaRPr kumimoji="1" lang="ja-JP" altLang="en-US" sz="4400" b="1" dirty="0">
              <a:solidFill>
                <a:schemeClr val="bg1"/>
              </a:solidFill>
            </a:endParaRP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1043608" y="3645024"/>
            <a:ext cx="6696744" cy="15841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2800" i="1" kern="1200" baseline="0" dirty="0" smtClean="0">
                <a:solidFill>
                  <a:schemeClr val="bg1"/>
                </a:solidFill>
                <a:latin typeface="+mn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 smtClean="0"/>
              <a:t>First Name Last Name, MD</a:t>
            </a:r>
            <a:br>
              <a:rPr lang="en-US" dirty="0" smtClean="0"/>
            </a:br>
            <a:r>
              <a:rPr lang="en-US" dirty="0" smtClean="0"/>
              <a:t>Hospital</a:t>
            </a:r>
            <a:br>
              <a:rPr lang="en-US" dirty="0" smtClean="0"/>
            </a:br>
            <a:r>
              <a:rPr lang="en-US" dirty="0" smtClean="0"/>
              <a:t>City, </a:t>
            </a:r>
            <a:r>
              <a:rPr lang="en-US" altLang="ja-JP" dirty="0" smtClean="0"/>
              <a:t>Prefecture, Country</a:t>
            </a:r>
            <a:endParaRPr lang="en-US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89324" y="5256088"/>
            <a:ext cx="30053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</a:rPr>
              <a:t>JET2017 </a:t>
            </a:r>
          </a:p>
          <a:p>
            <a:pPr algn="ctr"/>
            <a:r>
              <a:rPr kumimoji="1" lang="en-US" altLang="ja-JP" dirty="0" smtClean="0">
                <a:solidFill>
                  <a:schemeClr val="bg1"/>
                </a:solidFill>
              </a:rPr>
              <a:t>Tokyo, Japan</a:t>
            </a:r>
          </a:p>
          <a:p>
            <a:pPr algn="ctr"/>
            <a:r>
              <a:rPr kumimoji="1" lang="en-US" altLang="ja-JP" dirty="0" smtClean="0">
                <a:solidFill>
                  <a:schemeClr val="bg1"/>
                </a:solidFill>
              </a:rPr>
              <a:t>February 17(Fri)-19(Sun) 2017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grpSp>
        <p:nvGrpSpPr>
          <p:cNvPr id="2" name="グループ化 1"/>
          <p:cNvGrpSpPr/>
          <p:nvPr userDrawn="1"/>
        </p:nvGrpSpPr>
        <p:grpSpPr>
          <a:xfrm>
            <a:off x="683568" y="620688"/>
            <a:ext cx="7892385" cy="1513189"/>
            <a:chOff x="683568" y="620688"/>
            <a:chExt cx="7892385" cy="1513189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56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372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Picture 16" descr="se025_000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896" y="620689"/>
              <a:ext cx="1433005" cy="1498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26" descr="se010_0001renalDSA"/>
            <p:cNvPicPr>
              <a:picLocks noChangeAspect="1" noChangeArrowheads="1"/>
            </p:cNvPicPr>
            <p:nvPr/>
          </p:nvPicPr>
          <p:blipFill rotWithShape="1">
            <a:blip r:embed="rId5" cstate="print">
              <a:lum bright="-10000" contras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693" t="8049" r="11909" b="11042"/>
            <a:stretch/>
          </p:blipFill>
          <p:spPr bwMode="auto">
            <a:xfrm>
              <a:off x="5076056" y="620688"/>
              <a:ext cx="1447735" cy="1498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0626" y="624452"/>
              <a:ext cx="1405327" cy="1509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5" name="Picture 7"/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480" b="910"/>
            <a:stretch/>
          </p:blipFill>
          <p:spPr bwMode="auto">
            <a:xfrm>
              <a:off x="6523791" y="620688"/>
              <a:ext cx="652721" cy="1498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28846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  <a:alpha val="7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-27384"/>
            <a:ext cx="9144000" cy="45719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0" y="6825972"/>
            <a:ext cx="9144000" cy="45719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414168" y="233264"/>
            <a:ext cx="8229600" cy="819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67665"/>
            <a:ext cx="8229600" cy="5096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 dirty="0" smtClean="0"/>
              <a:t>Text</a:t>
            </a:r>
            <a:endParaRPr lang="en-US" dirty="0"/>
          </a:p>
        </p:txBody>
      </p:sp>
      <p:pic>
        <p:nvPicPr>
          <p:cNvPr id="14" name="Picture 3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1411" y="6189126"/>
            <a:ext cx="573861" cy="636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808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7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bg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endParaRPr kumimoji="1" lang="ja-JP" altLang="en-US" sz="54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932040" y="404664"/>
            <a:ext cx="39158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+mn-lt"/>
                <a:ea typeface="Arial Unicode MS" pitchFamily="50" charset="-128"/>
                <a:cs typeface="Arial Unicode MS" pitchFamily="50" charset="-128"/>
              </a:rPr>
              <a:t>JET2017 General Presentation</a:t>
            </a:r>
            <a:endParaRPr kumimoji="1" lang="ja-JP" altLang="en-US" sz="2400" dirty="0">
              <a:latin typeface="+mn-lt"/>
              <a:ea typeface="Arial Unicode MS" pitchFamily="50" charset="-128"/>
              <a:cs typeface="Arial Unicode MS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662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COI Disclosure; </a:t>
            </a:r>
            <a:r>
              <a:rPr lang="en-US" altLang="ja-JP" sz="4000" dirty="0" smtClean="0"/>
              <a:t>Name</a:t>
            </a:r>
            <a:r>
              <a:rPr lang="en-US" altLang="ja-JP" sz="4000" dirty="0"/>
              <a:t>, </a:t>
            </a:r>
            <a:r>
              <a:rPr lang="en-US" altLang="ja-JP" sz="4000" dirty="0" smtClean="0"/>
              <a:t>MD.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spcAft>
                <a:spcPts val="300"/>
              </a:spcAft>
              <a:buNone/>
            </a:pPr>
            <a:r>
              <a:rPr lang="en-US" altLang="ja-JP" dirty="0"/>
              <a:t>For the 12 months preceding this CME activity, I disclose the following types of financial relationships:</a:t>
            </a:r>
          </a:p>
          <a:p>
            <a:pPr marL="171450" indent="-171450"/>
            <a:r>
              <a:rPr lang="en-US" altLang="ja-JP" dirty="0"/>
              <a:t>Honoraria received from:</a:t>
            </a:r>
          </a:p>
          <a:p>
            <a:pPr marL="171450" indent="-171450"/>
            <a:r>
              <a:rPr lang="en-US" altLang="ja-JP" dirty="0" smtClean="0"/>
              <a:t>Consulted </a:t>
            </a:r>
            <a:r>
              <a:rPr lang="en-US" altLang="ja-JP" dirty="0"/>
              <a:t>for:</a:t>
            </a:r>
          </a:p>
          <a:p>
            <a:pPr marL="171450" indent="-171450"/>
            <a:r>
              <a:rPr lang="en-US" altLang="ja-JP" dirty="0" smtClean="0"/>
              <a:t>Held </a:t>
            </a:r>
            <a:r>
              <a:rPr lang="en-US" altLang="ja-JP" dirty="0"/>
              <a:t>common stock in:</a:t>
            </a:r>
          </a:p>
          <a:p>
            <a:pPr marL="171450" indent="-171450"/>
            <a:r>
              <a:rPr lang="en-US" altLang="ja-JP" dirty="0" smtClean="0"/>
              <a:t>Research</a:t>
            </a:r>
            <a:r>
              <a:rPr lang="en-US" altLang="ja-JP" dirty="0"/>
              <a:t>, clinical trial, or drug study funds received from</a:t>
            </a:r>
            <a:r>
              <a:rPr lang="en-US" altLang="ja-JP" dirty="0" smtClean="0"/>
              <a:t>:</a:t>
            </a:r>
            <a:endParaRPr lang="en-US" altLang="ja-JP" dirty="0"/>
          </a:p>
          <a:p>
            <a:pPr marL="171450" lvl="0" indent="-171450"/>
            <a:r>
              <a:rPr lang="en-US" altLang="ja-JP" dirty="0"/>
              <a:t>I WILL or WILL NOT be discussing products that are investigational or not labeled for use under discussion</a:t>
            </a:r>
            <a:r>
              <a:rPr lang="en-US" altLang="ja-JP" dirty="0" smtClean="0"/>
              <a:t>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125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57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91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4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639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ET20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JET2013</Template>
  <TotalTime>45</TotalTime>
  <Words>71</Words>
  <Application>Microsoft Office PowerPoint</Application>
  <PresentationFormat>画面に合わせる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JET2013</vt:lpstr>
      <vt:lpstr>PowerPoint プレゼンテーション</vt:lpstr>
      <vt:lpstr>COI Disclosure; Name, MD.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Masahiko Fujihara</dc:creator>
  <cp:lastModifiedBy>Ayako Mori</cp:lastModifiedBy>
  <cp:revision>14</cp:revision>
  <dcterms:created xsi:type="dcterms:W3CDTF">2012-10-24T09:32:43Z</dcterms:created>
  <dcterms:modified xsi:type="dcterms:W3CDTF">2017-01-11T03:30:47Z</dcterms:modified>
</cp:coreProperties>
</file>