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8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6259870"/>
            <a:ext cx="9144000" cy="61856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01316" y="1484784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26064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2924944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27" y="3933056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6309320"/>
            <a:ext cx="717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Japan Endovascular Treatment Conference 2015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998" y="5826189"/>
            <a:ext cx="1044648" cy="105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83568" y="3717032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5940152" y="404664"/>
            <a:ext cx="2926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JET2015 Digital Poster</a:t>
            </a:r>
            <a:endParaRPr kumimoji="1" lang="ja-JP" altLang="en-US" sz="2400" dirty="0"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78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687" y="6279703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  <a:ea typeface="HGS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15615"/>
            <a:ext cx="8229600" cy="4649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54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454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　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8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はじ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22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6993" y="5085184"/>
            <a:ext cx="4540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JET2015 </a:t>
            </a:r>
          </a:p>
          <a:p>
            <a:pPr algn="ctr"/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Knowledge Capital </a:t>
            </a:r>
            <a:r>
              <a:rPr kumimoji="1" lang="en-US" altLang="ja-JP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Congrès</a:t>
            </a:r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Convention Center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February 20(Fri)-22(Sun)2015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20687" y="6279703"/>
            <a:ext cx="624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2015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53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388" y="6093296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0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discussion.</a:t>
            </a:r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219</TotalTime>
  <Words>68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PowerPoint プレゼンテーション</vt:lpstr>
      <vt:lpstr>COI Disclosure; Name, MD.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jetoffice</cp:lastModifiedBy>
  <cp:revision>17</cp:revision>
  <dcterms:created xsi:type="dcterms:W3CDTF">2012-10-24T09:32:43Z</dcterms:created>
  <dcterms:modified xsi:type="dcterms:W3CDTF">2015-01-07T08:07:48Z</dcterms:modified>
</cp:coreProperties>
</file>