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6259870"/>
            <a:ext cx="9144000" cy="61856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701316" y="1484784"/>
            <a:ext cx="77724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 baseline="0"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0" y="-27384"/>
            <a:ext cx="9144000" cy="260648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83568" y="2924944"/>
            <a:ext cx="7772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1" i="1" kern="1200" baseline="0" dirty="0">
                <a:solidFill>
                  <a:schemeClr val="tx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smtClean="0"/>
              <a:t>Sub Title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041327" y="3933056"/>
            <a:ext cx="6836804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r>
              <a:rPr lang="en-US" dirty="0" smtClean="0"/>
              <a:t>, MD</a:t>
            </a:r>
            <a:br>
              <a:rPr lang="en-US" dirty="0" smtClean="0"/>
            </a:br>
            <a:r>
              <a:rPr lang="en-US" dirty="0" smtClean="0"/>
              <a:t>Hospital</a:t>
            </a:r>
            <a:br>
              <a:rPr lang="en-US" dirty="0" smtClean="0"/>
            </a:br>
            <a:r>
              <a:rPr lang="en-US" dirty="0" smtClean="0"/>
              <a:t>City, </a:t>
            </a:r>
            <a:r>
              <a:rPr lang="en-US" altLang="ja-JP" dirty="0" smtClean="0"/>
              <a:t>Prefecture, Japan</a:t>
            </a:r>
            <a:endParaRPr lang="en-US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13374" y="6309320"/>
            <a:ext cx="7179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chemeClr val="tx1"/>
                </a:solidFill>
              </a:rPr>
              <a:t>Japan Endovascular Treatment Conference 2015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998" y="5826189"/>
            <a:ext cx="1044648" cy="1052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直線コネクタ 3"/>
          <p:cNvCxnSpPr/>
          <p:nvPr/>
        </p:nvCxnSpPr>
        <p:spPr>
          <a:xfrm>
            <a:off x="683568" y="3717032"/>
            <a:ext cx="7848872" cy="0"/>
          </a:xfrm>
          <a:prstGeom prst="line">
            <a:avLst/>
          </a:prstGeom>
          <a:ln w="508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 userDrawn="1"/>
        </p:nvSpPr>
        <p:spPr>
          <a:xfrm>
            <a:off x="5004048" y="404664"/>
            <a:ext cx="3915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+mn-lt"/>
                <a:ea typeface="Arial Unicode MS" pitchFamily="50" charset="-128"/>
                <a:cs typeface="Arial Unicode MS" pitchFamily="50" charset="-128"/>
              </a:rPr>
              <a:t>JET2015 </a:t>
            </a:r>
            <a:r>
              <a:rPr kumimoji="1" lang="en-US" altLang="ja-JP" sz="2400" dirty="0" smtClean="0">
                <a:latin typeface="+mn-lt"/>
                <a:ea typeface="Arial Unicode MS" pitchFamily="50" charset="-128"/>
                <a:cs typeface="Arial Unicode MS" pitchFamily="50" charset="-128"/>
              </a:rPr>
              <a:t>General Presentation</a:t>
            </a:r>
            <a:endParaRPr kumimoji="1" lang="ja-JP" altLang="en-US" sz="2400" dirty="0">
              <a:latin typeface="+mn-lt"/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3782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20687" y="6279703"/>
            <a:ext cx="58687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tx1"/>
                </a:solidFill>
              </a:rPr>
              <a:t>Japan Endovascular Treatment Conference 20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Calibri" pitchFamily="34" charset="0"/>
                <a:ea typeface="HGSｺﾞｼｯｸE" pitchFamily="50" charset="-128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515615"/>
            <a:ext cx="8229600" cy="46496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0" y="6741368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397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953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953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5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2454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8478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2454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17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　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981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はじ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62283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最終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043608" y="3645024"/>
            <a:ext cx="6696744" cy="15841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2800" i="1" kern="1200" baseline="0" dirty="0" smtClean="0">
                <a:solidFill>
                  <a:schemeClr val="tx1"/>
                </a:solidFill>
                <a:latin typeface="+mn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r>
              <a:rPr lang="en-US" dirty="0" smtClean="0"/>
              <a:t>, MD</a:t>
            </a:r>
            <a:br>
              <a:rPr lang="en-US" dirty="0" smtClean="0"/>
            </a:br>
            <a:r>
              <a:rPr lang="en-US" dirty="0" smtClean="0"/>
              <a:t>Hospital</a:t>
            </a:r>
            <a:br>
              <a:rPr lang="en-US" dirty="0" smtClean="0"/>
            </a:br>
            <a:r>
              <a:rPr lang="en-US" dirty="0" smtClean="0"/>
              <a:t>City, </a:t>
            </a:r>
            <a:r>
              <a:rPr lang="en-US" altLang="ja-JP" dirty="0" smtClean="0"/>
              <a:t>Prefecture, Japan</a:t>
            </a:r>
            <a:endParaRPr lang="en-US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46993" y="5085184"/>
            <a:ext cx="45406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JET2015 </a:t>
            </a:r>
          </a:p>
          <a:p>
            <a:pPr algn="ctr"/>
            <a:r>
              <a:rPr kumimoji="1" lang="en-US" altLang="ja-JP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Knowledge Capital </a:t>
            </a:r>
            <a:r>
              <a:rPr kumimoji="1" lang="en-US" altLang="ja-JP" sz="18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Congrès</a:t>
            </a:r>
            <a:r>
              <a:rPr kumimoji="1" lang="en-US" altLang="ja-JP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Convention Center</a:t>
            </a:r>
            <a:endParaRPr kumimoji="1" lang="en-US" altLang="ja-JP" dirty="0" smtClean="0"/>
          </a:p>
          <a:p>
            <a:pPr algn="ctr"/>
            <a:r>
              <a:rPr kumimoji="1" lang="en-US" altLang="ja-JP" dirty="0" smtClean="0"/>
              <a:t>February 20(Fri)-22(Sun)2015</a:t>
            </a:r>
            <a:endParaRPr kumimoji="1" lang="ja-JP" altLang="en-US" dirty="0"/>
          </a:p>
        </p:txBody>
      </p:sp>
      <p:grpSp>
        <p:nvGrpSpPr>
          <p:cNvPr id="2" name="グループ化 1"/>
          <p:cNvGrpSpPr/>
          <p:nvPr userDrawn="1"/>
        </p:nvGrpSpPr>
        <p:grpSpPr>
          <a:xfrm>
            <a:off x="683568" y="620688"/>
            <a:ext cx="7892385" cy="1513189"/>
            <a:chOff x="683568" y="620688"/>
            <a:chExt cx="7892385" cy="1513189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16" descr="se025_000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0689"/>
              <a:ext cx="1433005" cy="149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6" descr="se010_0001renalDSA"/>
            <p:cNvPicPr>
              <a:picLocks noChangeAspect="1" noChangeArrowheads="1"/>
            </p:cNvPicPr>
            <p:nvPr/>
          </p:nvPicPr>
          <p:blipFill rotWithShape="1">
            <a:blip r:embed="rId5" cstate="print">
              <a:lum bright="-10000"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93" t="8049" r="11909" b="11042"/>
            <a:stretch/>
          </p:blipFill>
          <p:spPr bwMode="auto">
            <a:xfrm>
              <a:off x="5076056" y="620688"/>
              <a:ext cx="1447735" cy="1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626" y="624452"/>
              <a:ext cx="1405327" cy="150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" b="910"/>
            <a:stretch/>
          </p:blipFill>
          <p:spPr bwMode="auto">
            <a:xfrm>
              <a:off x="6523791" y="620688"/>
              <a:ext cx="652721" cy="149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28846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1920687" y="6279703"/>
            <a:ext cx="6248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tx1"/>
                </a:solidFill>
              </a:rPr>
              <a:t>Japan Endovascular Treatment Conference 2015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-27384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0" y="6741368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14168" y="2332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9532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388" y="6093296"/>
            <a:ext cx="648072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8083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kumimoji="1"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COI Disclosure; </a:t>
            </a:r>
            <a:r>
              <a:rPr lang="en-US" altLang="ja-JP" sz="4000" dirty="0" smtClean="0"/>
              <a:t>Name</a:t>
            </a:r>
            <a:r>
              <a:rPr lang="en-US" altLang="ja-JP" sz="4000" dirty="0"/>
              <a:t>, </a:t>
            </a:r>
            <a:r>
              <a:rPr lang="en-US" altLang="ja-JP" sz="4000" dirty="0" smtClean="0"/>
              <a:t>MD.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Aft>
                <a:spcPts val="300"/>
              </a:spcAft>
              <a:buNone/>
            </a:pPr>
            <a:r>
              <a:rPr lang="en-US" altLang="ja-JP" dirty="0"/>
              <a:t>For the 12 months preceding this CME activity, I disclose the following types of financial relationships:</a:t>
            </a:r>
          </a:p>
          <a:p>
            <a:pPr marL="171450" indent="-171450"/>
            <a:r>
              <a:rPr lang="en-US" altLang="ja-JP" dirty="0"/>
              <a:t>Honoraria received from:</a:t>
            </a:r>
          </a:p>
          <a:p>
            <a:pPr marL="171450" indent="-171450"/>
            <a:r>
              <a:rPr lang="en-US" altLang="ja-JP" dirty="0" smtClean="0"/>
              <a:t>Consulted </a:t>
            </a:r>
            <a:r>
              <a:rPr lang="en-US" altLang="ja-JP" dirty="0"/>
              <a:t>for:</a:t>
            </a:r>
          </a:p>
          <a:p>
            <a:pPr marL="171450" indent="-171450"/>
            <a:r>
              <a:rPr lang="en-US" altLang="ja-JP" dirty="0" smtClean="0"/>
              <a:t>Held </a:t>
            </a:r>
            <a:r>
              <a:rPr lang="en-US" altLang="ja-JP" dirty="0"/>
              <a:t>common stock in:</a:t>
            </a:r>
          </a:p>
          <a:p>
            <a:pPr marL="171450" indent="-171450"/>
            <a:r>
              <a:rPr lang="en-US" altLang="ja-JP" dirty="0" smtClean="0"/>
              <a:t>Research</a:t>
            </a:r>
            <a:r>
              <a:rPr lang="en-US" altLang="ja-JP" dirty="0"/>
              <a:t>, clinical trial, or drug study funds received from</a:t>
            </a:r>
            <a:r>
              <a:rPr lang="en-US" altLang="ja-JP" dirty="0" smtClean="0"/>
              <a:t>:</a:t>
            </a:r>
            <a:endParaRPr lang="en-US" altLang="ja-JP" dirty="0"/>
          </a:p>
          <a:p>
            <a:pPr marL="171450" lvl="0" indent="-171450"/>
            <a:r>
              <a:rPr lang="en-US" altLang="ja-JP" dirty="0"/>
              <a:t>I WILL or WILL NOT be discussing products that are investigational or not labeled for use under discussion.</a:t>
            </a:r>
          </a:p>
          <a:p>
            <a:pPr marL="0" indent="0">
              <a:buNone/>
            </a:pPr>
            <a:r>
              <a:rPr lang="en-US" altLang="ja-JP" dirty="0"/>
              <a:t/>
            </a:r>
            <a:br>
              <a:rPr lang="en-US" altLang="ja-JP" dirty="0"/>
            </a:b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12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7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39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ET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JET2013</Template>
  <TotalTime>223</TotalTime>
  <Words>68</Words>
  <Application>Microsoft Office PowerPoint</Application>
  <PresentationFormat>画面に合わせる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JET2013</vt:lpstr>
      <vt:lpstr>PowerPoint プレゼンテーション</vt:lpstr>
      <vt:lpstr>COI Disclosure; Name, MD.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Masahiko Fujihara</dc:creator>
  <cp:lastModifiedBy>Takatomo Ashimori</cp:lastModifiedBy>
  <cp:revision>19</cp:revision>
  <dcterms:created xsi:type="dcterms:W3CDTF">2012-10-24T09:32:43Z</dcterms:created>
  <dcterms:modified xsi:type="dcterms:W3CDTF">2015-01-20T13:53:41Z</dcterms:modified>
</cp:coreProperties>
</file>