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83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6259870"/>
            <a:ext cx="9144000" cy="618564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701316" y="1484784"/>
            <a:ext cx="7772400" cy="129614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800" b="1" baseline="0">
                <a:latin typeface="+mn-lt"/>
                <a:ea typeface="HGPｺﾞｼｯｸM" pitchFamily="50" charset="-128"/>
                <a:cs typeface="Arial Unicode MS" pitchFamily="50" charset="-128"/>
              </a:defRPr>
            </a:lvl1pPr>
          </a:lstStyle>
          <a:p>
            <a:r>
              <a:rPr kumimoji="1" lang="en-US" altLang="ja-JP" dirty="0" smtClean="0"/>
              <a:t>Title</a:t>
            </a:r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0" y="-27384"/>
            <a:ext cx="9144000" cy="260648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83568" y="2924944"/>
            <a:ext cx="7772400" cy="64807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lang="en-US" sz="2800" b="1" i="1" kern="1200" baseline="0" dirty="0">
                <a:solidFill>
                  <a:schemeClr val="tx1"/>
                </a:solidFill>
                <a:latin typeface="+mn-lt"/>
                <a:ea typeface="HGPｺﾞｼｯｸM" pitchFamily="50" charset="-128"/>
                <a:cs typeface="Arial Unicode MS" pitchFamily="50" charset="-128"/>
              </a:defRPr>
            </a:lvl1pPr>
          </a:lstStyle>
          <a:p>
            <a:pPr lvl="0"/>
            <a:r>
              <a:rPr lang="en-US" dirty="0" smtClean="0"/>
              <a:t>Sub Title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1041327" y="3933056"/>
            <a:ext cx="6836804" cy="187220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en-US" sz="3600" i="1" kern="1200" baseline="0" dirty="0" smtClean="0">
                <a:solidFill>
                  <a:schemeClr val="tx1"/>
                </a:solidFill>
                <a:latin typeface="+mj-lt"/>
                <a:ea typeface="Arial Unicode MS" pitchFamily="50" charset="-128"/>
                <a:cs typeface="Arial Unicode MS" pitchFamily="50" charset="-128"/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r>
              <a:rPr lang="en-US" dirty="0" smtClean="0"/>
              <a:t>, MD</a:t>
            </a:r>
            <a:br>
              <a:rPr lang="en-US" dirty="0" smtClean="0"/>
            </a:br>
            <a:r>
              <a:rPr lang="en-US" dirty="0" smtClean="0"/>
              <a:t>Hospital</a:t>
            </a:r>
            <a:br>
              <a:rPr lang="en-US" dirty="0" smtClean="0"/>
            </a:br>
            <a:r>
              <a:rPr lang="en-US" dirty="0" smtClean="0"/>
              <a:t>City, </a:t>
            </a:r>
            <a:r>
              <a:rPr lang="en-US" altLang="ja-JP" dirty="0" smtClean="0"/>
              <a:t>Prefecture, Japan</a:t>
            </a:r>
            <a:endParaRPr lang="en-US" dirty="0" smtClean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13374" y="6309320"/>
            <a:ext cx="71799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>
                <a:solidFill>
                  <a:schemeClr val="tx1"/>
                </a:solidFill>
              </a:rPr>
              <a:t>Japan Endovascular Treatment Conference 2015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5998" y="5826189"/>
            <a:ext cx="1044648" cy="10522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直線コネクタ 3"/>
          <p:cNvCxnSpPr/>
          <p:nvPr/>
        </p:nvCxnSpPr>
        <p:spPr>
          <a:xfrm>
            <a:off x="683568" y="3717032"/>
            <a:ext cx="7848872" cy="0"/>
          </a:xfrm>
          <a:prstGeom prst="line">
            <a:avLst/>
          </a:prstGeom>
          <a:ln w="50800">
            <a:solidFill>
              <a:srgbClr val="CC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 userDrawn="1"/>
        </p:nvSpPr>
        <p:spPr>
          <a:xfrm>
            <a:off x="5652120" y="404664"/>
            <a:ext cx="3340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800" b="1" dirty="0" smtClean="0">
                <a:latin typeface="+mn-ea"/>
                <a:ea typeface="+mn-ea"/>
                <a:cs typeface="Arial Unicode MS" pitchFamily="50" charset="-128"/>
              </a:rPr>
              <a:t>JET2015</a:t>
            </a:r>
            <a:r>
              <a:rPr kumimoji="1" lang="ja-JP" altLang="en-US" sz="1800" b="1" dirty="0" smtClean="0">
                <a:latin typeface="+mn-ea"/>
                <a:ea typeface="+mn-ea"/>
                <a:cs typeface="Arial Unicode MS" pitchFamily="50" charset="-128"/>
              </a:rPr>
              <a:t>　</a:t>
            </a:r>
            <a:r>
              <a:rPr kumimoji="1" lang="en-US" altLang="ja-JP" sz="1800" b="1" dirty="0" smtClean="0">
                <a:latin typeface="+mn-ea"/>
                <a:ea typeface="+mn-ea"/>
                <a:cs typeface="Arial Unicode MS" pitchFamily="50" charset="-128"/>
              </a:rPr>
              <a:t> </a:t>
            </a:r>
            <a:r>
              <a:rPr kumimoji="1" lang="ja-JP" altLang="en-US" sz="1800" b="1" dirty="0" smtClean="0">
                <a:latin typeface="+mn-ea"/>
                <a:ea typeface="+mn-ea"/>
                <a:cs typeface="Arial Unicode MS" pitchFamily="50" charset="-128"/>
              </a:rPr>
              <a:t>コメディカルセッション</a:t>
            </a:r>
            <a:endParaRPr kumimoji="1" lang="ja-JP" altLang="en-US" sz="1800" b="1" dirty="0">
              <a:latin typeface="+mn-ea"/>
              <a:ea typeface="+mn-ea"/>
              <a:cs typeface="Arial Unicode MS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637824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-27384"/>
            <a:ext cx="9144000" cy="130324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920687" y="6279703"/>
            <a:ext cx="58687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chemeClr val="tx1"/>
                </a:solidFill>
              </a:rPr>
              <a:t>Japan Endovascular Treatment Conference 20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269776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Calibri" pitchFamily="34" charset="0"/>
                <a:ea typeface="HGSｺﾞｼｯｸE" pitchFamily="50" charset="-128"/>
              </a:defRPr>
            </a:lvl1pPr>
          </a:lstStyle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515615"/>
            <a:ext cx="8229600" cy="464968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14" name="正方形/長方形 13"/>
          <p:cNvSpPr/>
          <p:nvPr/>
        </p:nvSpPr>
        <p:spPr>
          <a:xfrm>
            <a:off x="0" y="6741368"/>
            <a:ext cx="9144000" cy="130324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13977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２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69776"/>
            <a:ext cx="8229600" cy="11430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9532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13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9532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3956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269776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8478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24546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8478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24546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5179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　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69776"/>
            <a:ext cx="8229600" cy="11430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9816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はじ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5622834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最終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1043608" y="3645024"/>
            <a:ext cx="6696744" cy="15841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en-US" sz="2800" i="1" kern="1200" baseline="0" dirty="0" smtClean="0">
                <a:solidFill>
                  <a:schemeClr val="tx1"/>
                </a:solidFill>
                <a:latin typeface="+mn-lt"/>
                <a:ea typeface="Arial Unicode MS" pitchFamily="50" charset="-128"/>
                <a:cs typeface="Arial Unicode MS" pitchFamily="50" charset="-128"/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r>
              <a:rPr lang="en-US" dirty="0" smtClean="0"/>
              <a:t>, MD</a:t>
            </a:r>
            <a:br>
              <a:rPr lang="en-US" dirty="0" smtClean="0"/>
            </a:br>
            <a:r>
              <a:rPr lang="en-US" dirty="0" smtClean="0"/>
              <a:t>Hospital</a:t>
            </a:r>
            <a:br>
              <a:rPr lang="en-US" dirty="0" smtClean="0"/>
            </a:br>
            <a:r>
              <a:rPr lang="en-US" dirty="0" smtClean="0"/>
              <a:t>City, </a:t>
            </a:r>
            <a:r>
              <a:rPr lang="en-US" altLang="ja-JP" dirty="0" smtClean="0"/>
              <a:t>Prefecture, Japan</a:t>
            </a:r>
            <a:endParaRPr lang="en-US" dirty="0" smtClean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46993" y="5085184"/>
            <a:ext cx="454060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dirty="0" smtClean="0"/>
              <a:t>JET2015 </a:t>
            </a:r>
          </a:p>
          <a:p>
            <a:pPr algn="ctr"/>
            <a:r>
              <a:rPr kumimoji="1" lang="en-US" altLang="ja-JP" sz="18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Knowledge Capital </a:t>
            </a:r>
            <a:r>
              <a:rPr kumimoji="1" lang="en-US" altLang="ja-JP" sz="18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Congrès</a:t>
            </a:r>
            <a:r>
              <a:rPr kumimoji="1" lang="en-US" altLang="ja-JP" sz="18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Convention Center</a:t>
            </a:r>
            <a:endParaRPr kumimoji="1" lang="en-US" altLang="ja-JP" dirty="0" smtClean="0"/>
          </a:p>
          <a:p>
            <a:pPr algn="ctr"/>
            <a:r>
              <a:rPr kumimoji="1" lang="en-US" altLang="ja-JP" dirty="0" smtClean="0"/>
              <a:t>February 20(Fri)-22(Sun)2015</a:t>
            </a:r>
            <a:endParaRPr kumimoji="1" lang="ja-JP" altLang="en-US" dirty="0"/>
          </a:p>
        </p:txBody>
      </p:sp>
      <p:grpSp>
        <p:nvGrpSpPr>
          <p:cNvPr id="2" name="グループ化 1"/>
          <p:cNvGrpSpPr/>
          <p:nvPr userDrawn="1"/>
        </p:nvGrpSpPr>
        <p:grpSpPr>
          <a:xfrm>
            <a:off x="683568" y="620688"/>
            <a:ext cx="7892385" cy="1513189"/>
            <a:chOff x="683568" y="620688"/>
            <a:chExt cx="7892385" cy="1513189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3568" y="620688"/>
              <a:ext cx="1498476" cy="14984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3728" y="620688"/>
              <a:ext cx="1498476" cy="14984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1" name="Picture 16" descr="se025_000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5896" y="620689"/>
              <a:ext cx="1433005" cy="1498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26" descr="se010_0001renalDSA"/>
            <p:cNvPicPr>
              <a:picLocks noChangeAspect="1" noChangeArrowheads="1"/>
            </p:cNvPicPr>
            <p:nvPr/>
          </p:nvPicPr>
          <p:blipFill rotWithShape="1">
            <a:blip r:embed="rId5" cstate="print">
              <a:lum bright="-10000" contrast="1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693" t="8049" r="11909" b="11042"/>
            <a:stretch/>
          </p:blipFill>
          <p:spPr bwMode="auto">
            <a:xfrm>
              <a:off x="5076056" y="620688"/>
              <a:ext cx="1447735" cy="1498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4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0626" y="624452"/>
              <a:ext cx="1405327" cy="15094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55" name="Picture 7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480" b="910"/>
            <a:stretch/>
          </p:blipFill>
          <p:spPr bwMode="auto">
            <a:xfrm>
              <a:off x="6523791" y="620688"/>
              <a:ext cx="652721" cy="1498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7288461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1920687" y="6279703"/>
            <a:ext cx="62486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chemeClr val="tx1"/>
                </a:solidFill>
              </a:rPr>
              <a:t>Japan Endovascular Treatment Conference 2015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-27384"/>
            <a:ext cx="9144000" cy="130324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0" y="6741368"/>
            <a:ext cx="9144000" cy="130324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414168" y="23326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9532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5388" y="6093296"/>
            <a:ext cx="648072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8083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endParaRPr kumimoji="1" lang="ja-JP" altLang="en-US" sz="5400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26622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COI Disclosure; </a:t>
            </a:r>
            <a:r>
              <a:rPr lang="en-US" altLang="ja-JP" sz="4000" dirty="0" smtClean="0"/>
              <a:t>Name</a:t>
            </a:r>
            <a:r>
              <a:rPr lang="en-US" altLang="ja-JP" sz="4000" dirty="0"/>
              <a:t>, </a:t>
            </a:r>
            <a:r>
              <a:rPr lang="en-US" altLang="ja-JP" sz="4000" dirty="0" smtClean="0"/>
              <a:t>MD.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spcAft>
                <a:spcPts val="300"/>
              </a:spcAft>
              <a:buNone/>
            </a:pPr>
            <a:r>
              <a:rPr lang="en-US" altLang="ja-JP" dirty="0"/>
              <a:t>For the 12 months preceding this CME activity, I disclose the following types of financial relationships:</a:t>
            </a:r>
          </a:p>
          <a:p>
            <a:pPr marL="171450" indent="-171450"/>
            <a:r>
              <a:rPr lang="en-US" altLang="ja-JP" dirty="0"/>
              <a:t>Honoraria received from:</a:t>
            </a:r>
          </a:p>
          <a:p>
            <a:pPr marL="171450" indent="-171450"/>
            <a:r>
              <a:rPr lang="en-US" altLang="ja-JP" dirty="0" smtClean="0"/>
              <a:t>Consulted </a:t>
            </a:r>
            <a:r>
              <a:rPr lang="en-US" altLang="ja-JP" dirty="0"/>
              <a:t>for:</a:t>
            </a:r>
          </a:p>
          <a:p>
            <a:pPr marL="171450" indent="-171450"/>
            <a:r>
              <a:rPr lang="en-US" altLang="ja-JP" dirty="0" smtClean="0"/>
              <a:t>Held </a:t>
            </a:r>
            <a:r>
              <a:rPr lang="en-US" altLang="ja-JP" dirty="0"/>
              <a:t>common stock in:</a:t>
            </a:r>
          </a:p>
          <a:p>
            <a:pPr marL="171450" indent="-171450"/>
            <a:r>
              <a:rPr lang="en-US" altLang="ja-JP" dirty="0" smtClean="0"/>
              <a:t>Research</a:t>
            </a:r>
            <a:r>
              <a:rPr lang="en-US" altLang="ja-JP" dirty="0"/>
              <a:t>, clinical trial, or drug study funds received from</a:t>
            </a:r>
            <a:r>
              <a:rPr lang="en-US" altLang="ja-JP" dirty="0" smtClean="0"/>
              <a:t>:</a:t>
            </a:r>
            <a:endParaRPr lang="en-US" altLang="ja-JP" dirty="0"/>
          </a:p>
          <a:p>
            <a:pPr marL="171450" lvl="0" indent="-171450"/>
            <a:r>
              <a:rPr lang="en-US" altLang="ja-JP" dirty="0"/>
              <a:t>I WILL or WILL NOT be discussing products that are investigational or not labeled for use under discussion.</a:t>
            </a:r>
          </a:p>
          <a:p>
            <a:pPr marL="0" indent="0">
              <a:buNone/>
            </a:pPr>
            <a:r>
              <a:rPr lang="en-US" altLang="ja-JP" dirty="0"/>
              <a:t/>
            </a:r>
            <a:br>
              <a:rPr lang="en-US" altLang="ja-JP" dirty="0"/>
            </a:br>
            <a:endParaRPr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41255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8" name="コンテンツ プレースホルダー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0579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991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ー 4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26395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ET201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JET2013</Template>
  <TotalTime>223</TotalTime>
  <Words>68</Words>
  <Application>Microsoft Office PowerPoint</Application>
  <PresentationFormat>画面に合わせる (4:3)</PresentationFormat>
  <Paragraphs>8</Paragraphs>
  <Slides>5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6" baseType="lpstr">
      <vt:lpstr>JET2013</vt:lpstr>
      <vt:lpstr>PowerPoint プレゼンテーション</vt:lpstr>
      <vt:lpstr>COI Disclosure; Name, MD.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Masahiko Fujihara</dc:creator>
  <cp:lastModifiedBy>Takatomo Ashimori</cp:lastModifiedBy>
  <cp:revision>20</cp:revision>
  <dcterms:created xsi:type="dcterms:W3CDTF">2012-10-24T09:32:43Z</dcterms:created>
  <dcterms:modified xsi:type="dcterms:W3CDTF">2015-01-30T02:57:20Z</dcterms:modified>
</cp:coreProperties>
</file>