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1" r:id="rId3"/>
    <p:sldId id="257" r:id="rId4"/>
    <p:sldId id="259" r:id="rId5"/>
    <p:sldId id="260" r:id="rId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4" d="100"/>
          <a:sy n="104" d="100"/>
        </p:scale>
        <p:origin x="-17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タイトル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正方形/長方形 12"/>
          <p:cNvSpPr/>
          <p:nvPr/>
        </p:nvSpPr>
        <p:spPr>
          <a:xfrm>
            <a:off x="0" y="6259870"/>
            <a:ext cx="9144000" cy="61856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" name="タイトル 1"/>
          <p:cNvSpPr>
            <a:spLocks noGrp="1"/>
          </p:cNvSpPr>
          <p:nvPr>
            <p:ph type="ctrTitle" hasCustomPrompt="1"/>
          </p:nvPr>
        </p:nvSpPr>
        <p:spPr>
          <a:xfrm>
            <a:off x="701316" y="1484784"/>
            <a:ext cx="7772400" cy="1296144"/>
          </a:xfrm>
          <a:prstGeom prst="rect">
            <a:avLst/>
          </a:prstGeom>
        </p:spPr>
        <p:txBody>
          <a:bodyPr>
            <a:normAutofit/>
          </a:bodyPr>
          <a:lstStyle>
            <a:lvl1pPr>
              <a:defRPr sz="4800" b="1" baseline="0"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r>
              <a:rPr kumimoji="1" lang="en-US" altLang="ja-JP" dirty="0" smtClean="0"/>
              <a:t>Title</a:t>
            </a:r>
            <a:endParaRPr kumimoji="1" lang="ja-JP" altLang="en-US" dirty="0"/>
          </a:p>
        </p:txBody>
      </p:sp>
      <p:sp>
        <p:nvSpPr>
          <p:cNvPr id="7" name="正方形/長方形 6"/>
          <p:cNvSpPr/>
          <p:nvPr/>
        </p:nvSpPr>
        <p:spPr>
          <a:xfrm>
            <a:off x="0" y="-27384"/>
            <a:ext cx="9144000" cy="260648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3" hasCustomPrompt="1"/>
          </p:nvPr>
        </p:nvSpPr>
        <p:spPr>
          <a:xfrm>
            <a:off x="683568" y="2924944"/>
            <a:ext cx="7772400" cy="648072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>
              <a:buNone/>
              <a:defRPr lang="en-US" sz="2800" b="1" i="1" kern="1200" baseline="0" dirty="0">
                <a:solidFill>
                  <a:schemeClr val="tx1"/>
                </a:solidFill>
                <a:latin typeface="+mn-lt"/>
                <a:ea typeface="HGPｺﾞｼｯｸM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smtClean="0"/>
              <a:t>Sub Title</a:t>
            </a:r>
            <a:endParaRPr lang="en-US" dirty="0"/>
          </a:p>
        </p:txBody>
      </p:sp>
      <p:sp>
        <p:nvSpPr>
          <p:cNvPr id="9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41327" y="3933056"/>
            <a:ext cx="6836804" cy="1872208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3600" i="1" kern="1200" baseline="0" dirty="0" smtClean="0">
                <a:solidFill>
                  <a:schemeClr val="tx1"/>
                </a:solidFill>
                <a:latin typeface="+mj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, MD</a:t>
            </a:r>
            <a:br>
              <a:rPr lang="en-US" dirty="0" smtClean="0"/>
            </a:br>
            <a:r>
              <a:rPr lang="en-US" dirty="0" smtClean="0"/>
              <a:t>Hospital</a:t>
            </a:r>
            <a:br>
              <a:rPr lang="en-US" dirty="0" smtClean="0"/>
            </a:br>
            <a:r>
              <a:rPr lang="en-US" dirty="0" smtClean="0"/>
              <a:t>City, </a:t>
            </a:r>
            <a:r>
              <a:rPr lang="en-US" altLang="ja-JP" dirty="0" smtClean="0"/>
              <a:t>Prefecture, Japan</a:t>
            </a:r>
            <a:endParaRPr lang="en-US" dirty="0" smtClean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83568" y="6309320"/>
            <a:ext cx="717997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800" dirty="0" smtClean="0">
                <a:solidFill>
                  <a:schemeClr val="bg1"/>
                </a:solidFill>
              </a:rPr>
              <a:t>Japan Endovascular Treatment Conference 2014</a:t>
            </a:r>
            <a:endParaRPr kumimoji="1" lang="ja-JP" altLang="en-US" sz="2800" dirty="0">
              <a:solidFill>
                <a:schemeClr val="bg1"/>
              </a:solidFill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25998" y="5826189"/>
            <a:ext cx="1044648" cy="105224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4" name="直線コネクタ 3"/>
          <p:cNvCxnSpPr/>
          <p:nvPr/>
        </p:nvCxnSpPr>
        <p:spPr>
          <a:xfrm>
            <a:off x="683568" y="3717032"/>
            <a:ext cx="7848872" cy="0"/>
          </a:xfrm>
          <a:prstGeom prst="line">
            <a:avLst/>
          </a:prstGeom>
          <a:ln w="50800">
            <a:solidFill>
              <a:srgbClr val="CC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" name="テキスト ボックス 2"/>
          <p:cNvSpPr txBox="1"/>
          <p:nvPr userDrawn="1"/>
        </p:nvSpPr>
        <p:spPr>
          <a:xfrm>
            <a:off x="5004048" y="397204"/>
            <a:ext cx="38908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latin typeface="+mn-lt"/>
                <a:ea typeface="Arial Unicode MS" pitchFamily="50" charset="-128"/>
                <a:cs typeface="Arial Unicode MS" pitchFamily="50" charset="-128"/>
              </a:rPr>
              <a:t>JET2014 </a:t>
            </a:r>
            <a:r>
              <a:rPr kumimoji="1" lang="ja-JP" altLang="en-US" sz="2400" dirty="0" smtClean="0">
                <a:latin typeface="+mn-lt"/>
                <a:ea typeface="Arial Unicode MS" pitchFamily="50" charset="-128"/>
                <a:cs typeface="Arial Unicode MS" pitchFamily="50" charset="-128"/>
              </a:rPr>
              <a:t>　</a:t>
            </a:r>
            <a:r>
              <a:rPr kumimoji="1" lang="ja-JP" altLang="en-US" sz="2000" kern="1200" dirty="0" smtClean="0">
                <a:solidFill>
                  <a:schemeClr val="tx1"/>
                </a:solidFill>
                <a:latin typeface="+mj-ea"/>
                <a:ea typeface="+mj-ea"/>
                <a:cs typeface="Arial Unicode MS" pitchFamily="50" charset="-128"/>
              </a:rPr>
              <a:t>コメディカルセッション</a:t>
            </a:r>
            <a:endParaRPr kumimoji="1" lang="ja-JP" altLang="en-US" sz="2000" kern="1200" dirty="0">
              <a:solidFill>
                <a:schemeClr val="tx1"/>
              </a:solidFill>
              <a:latin typeface="+mj-ea"/>
              <a:ea typeface="+mj-ea"/>
              <a:cs typeface="Arial Unicode MS" pitchFamily="50" charset="-128"/>
            </a:endParaRPr>
          </a:p>
        </p:txBody>
      </p:sp>
    </p:spTree>
    <p:extLst>
      <p:ext uri="{BB962C8B-B14F-4D97-AF65-F5344CB8AC3E}">
        <p14:creationId xmlns="" xmlns:p14="http://schemas.microsoft.com/office/powerpoint/2010/main" val="4637824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１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正方形/長方形 6"/>
          <p:cNvSpPr/>
          <p:nvPr/>
        </p:nvSpPr>
        <p:spPr>
          <a:xfrm>
            <a:off x="0" y="-27384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20687" y="6279703"/>
            <a:ext cx="58687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1"/>
                </a:solidFill>
              </a:rPr>
              <a:t>Japan Endovascular Treatment Conference 20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  <a:prstGeom prst="rect">
            <a:avLst/>
          </a:prstGeom>
        </p:spPr>
        <p:txBody>
          <a:bodyPr/>
          <a:lstStyle>
            <a:lvl1pPr>
              <a:defRPr baseline="0">
                <a:latin typeface="Calibri" pitchFamily="34" charset="0"/>
                <a:ea typeface="HGSｺﾞｼｯｸE" pitchFamily="50" charset="-128"/>
              </a:defRPr>
            </a:lvl1pPr>
          </a:lstStyle>
          <a:p>
            <a:r>
              <a:rPr lang="ja-JP" altLang="en-US" dirty="0" smtClean="0"/>
              <a:t>マスター タイトルの書式設定</a:t>
            </a:r>
            <a:endParaRPr lang="en-US" dirty="0"/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457200" y="1515615"/>
            <a:ext cx="8229600" cy="4649689"/>
          </a:xfrm>
          <a:prstGeom prst="rect">
            <a:avLst/>
          </a:prstGeom>
        </p:spPr>
        <p:txBody>
          <a:bodyPr/>
          <a:lstStyle/>
          <a:p>
            <a:pPr lvl="0"/>
            <a:r>
              <a:rPr lang="ja-JP" altLang="en-US" dirty="0" smtClean="0"/>
              <a:t>マスター テキストの書式設定</a:t>
            </a:r>
          </a:p>
          <a:p>
            <a:pPr lvl="1"/>
            <a:r>
              <a:rPr lang="ja-JP" altLang="en-US" dirty="0" smtClean="0"/>
              <a:t>第 </a:t>
            </a:r>
            <a:r>
              <a:rPr lang="en-US" altLang="ja-JP" dirty="0" smtClean="0"/>
              <a:t>2 </a:t>
            </a:r>
            <a:r>
              <a:rPr lang="ja-JP" altLang="en-US" dirty="0" smtClean="0"/>
              <a:t>レベル</a:t>
            </a:r>
          </a:p>
          <a:p>
            <a:pPr lvl="2"/>
            <a:r>
              <a:rPr lang="ja-JP" altLang="en-US" dirty="0" smtClean="0"/>
              <a:t>第 </a:t>
            </a:r>
            <a:r>
              <a:rPr lang="en-US" altLang="ja-JP" dirty="0" smtClean="0"/>
              <a:t>3 </a:t>
            </a:r>
            <a:r>
              <a:rPr lang="ja-JP" altLang="en-US" dirty="0" smtClean="0"/>
              <a:t>レベル</a:t>
            </a:r>
          </a:p>
          <a:p>
            <a:pPr lvl="3"/>
            <a:r>
              <a:rPr lang="ja-JP" altLang="en-US" dirty="0" smtClean="0"/>
              <a:t>第 </a:t>
            </a:r>
            <a:r>
              <a:rPr lang="en-US" altLang="ja-JP" dirty="0" smtClean="0"/>
              <a:t>4 </a:t>
            </a:r>
            <a:r>
              <a:rPr lang="ja-JP" altLang="en-US" dirty="0" smtClean="0"/>
              <a:t>レベル</a:t>
            </a:r>
          </a:p>
          <a:p>
            <a:pPr lvl="4"/>
            <a:r>
              <a:rPr lang="ja-JP" altLang="en-US" dirty="0" smtClean="0"/>
              <a:t>第 </a:t>
            </a:r>
            <a:r>
              <a:rPr lang="en-US" altLang="ja-JP" dirty="0" smtClean="0"/>
              <a:t>5 </a:t>
            </a:r>
            <a:r>
              <a:rPr lang="ja-JP" altLang="en-US" dirty="0" smtClean="0"/>
              <a:t>レベル</a:t>
            </a:r>
            <a:endParaRPr lang="en-US" dirty="0"/>
          </a:p>
        </p:txBody>
      </p:sp>
      <p:sp>
        <p:nvSpPr>
          <p:cNvPr id="14" name="正方形/長方形 13"/>
          <p:cNvSpPr/>
          <p:nvPr/>
        </p:nvSpPr>
        <p:spPr>
          <a:xfrm>
            <a:off x="0" y="6741368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67139775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２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2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953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953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3439560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３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11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84784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2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24546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  <p:sp>
        <p:nvSpPr>
          <p:cNvPr id="13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84784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14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24546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413551799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コンテンツ　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>
            <a:spLocks noGrp="1"/>
          </p:cNvSpPr>
          <p:nvPr>
            <p:ph type="title"/>
          </p:nvPr>
        </p:nvSpPr>
        <p:spPr>
          <a:xfrm>
            <a:off x="457200" y="269776"/>
            <a:ext cx="8229600" cy="1143000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</p:spTree>
    <p:extLst>
      <p:ext uri="{BB962C8B-B14F-4D97-AF65-F5344CB8AC3E}">
        <p14:creationId xmlns="" xmlns:p14="http://schemas.microsoft.com/office/powerpoint/2010/main" val="33899816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セクションはじめ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ja-JP" altLang="en-US" smtClean="0"/>
              <a:t>マスター タイトルの書式設定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="" xmlns:p14="http://schemas.microsoft.com/office/powerpoint/2010/main" val="256228340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最終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1209016" y="2703264"/>
            <a:ext cx="6747360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sz="4400" dirty="0" smtClean="0"/>
              <a:t>Thank you for your attention</a:t>
            </a:r>
            <a:endParaRPr kumimoji="1" lang="ja-JP" altLang="en-US" sz="4400" dirty="0"/>
          </a:p>
        </p:txBody>
      </p:sp>
      <p:sp>
        <p:nvSpPr>
          <p:cNvPr id="4" name="Text Placeholder 6"/>
          <p:cNvSpPr>
            <a:spLocks noGrp="1"/>
          </p:cNvSpPr>
          <p:nvPr>
            <p:ph type="body" sz="quarter" idx="14" hasCustomPrompt="1"/>
          </p:nvPr>
        </p:nvSpPr>
        <p:spPr>
          <a:xfrm>
            <a:off x="1043608" y="3645024"/>
            <a:ext cx="6696744" cy="1584176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lang="en-US" sz="2800" i="1" kern="1200" baseline="0" dirty="0" smtClean="0">
                <a:solidFill>
                  <a:schemeClr val="tx1"/>
                </a:solidFill>
                <a:latin typeface="+mn-lt"/>
                <a:ea typeface="Arial Unicode MS" pitchFamily="50" charset="-128"/>
                <a:cs typeface="Arial Unicode MS" pitchFamily="50" charset="-128"/>
              </a:defRPr>
            </a:lvl1pPr>
          </a:lstStyle>
          <a:p>
            <a:pPr lvl="0"/>
            <a:r>
              <a:rPr lang="en-US" dirty="0" err="1" smtClean="0"/>
              <a:t>FirstName</a:t>
            </a:r>
            <a:r>
              <a:rPr lang="en-US" dirty="0" smtClean="0"/>
              <a:t> </a:t>
            </a:r>
            <a:r>
              <a:rPr lang="en-US" dirty="0" err="1" smtClean="0"/>
              <a:t>LastName</a:t>
            </a:r>
            <a:r>
              <a:rPr lang="en-US" dirty="0" smtClean="0"/>
              <a:t>, MD</a:t>
            </a:r>
            <a:br>
              <a:rPr lang="en-US" dirty="0" smtClean="0"/>
            </a:br>
            <a:r>
              <a:rPr lang="en-US" dirty="0" smtClean="0"/>
              <a:t>Hospital</a:t>
            </a:r>
            <a:br>
              <a:rPr lang="en-US" dirty="0" smtClean="0"/>
            </a:br>
            <a:r>
              <a:rPr lang="en-US" dirty="0" smtClean="0"/>
              <a:t>City, </a:t>
            </a:r>
            <a:r>
              <a:rPr lang="en-US" altLang="ja-JP" dirty="0" smtClean="0"/>
              <a:t>Prefecture, Japan</a:t>
            </a:r>
            <a:endParaRPr lang="en-US" dirty="0" smtClean="0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941088" y="5085184"/>
            <a:ext cx="295241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kumimoji="1" lang="en-US" altLang="ja-JP" dirty="0" smtClean="0"/>
              <a:t>JET2014 </a:t>
            </a:r>
          </a:p>
          <a:p>
            <a:pPr algn="ctr"/>
            <a:r>
              <a:rPr kumimoji="1" lang="en-US" altLang="ja-JP" dirty="0" smtClean="0"/>
              <a:t>Hilton Tokyo Hotel</a:t>
            </a:r>
          </a:p>
          <a:p>
            <a:pPr algn="ctr"/>
            <a:r>
              <a:rPr kumimoji="1" lang="en-US" altLang="ja-JP" dirty="0" smtClean="0"/>
              <a:t>February 14(Fri)-16(Sun)2014</a:t>
            </a:r>
            <a:endParaRPr kumimoji="1" lang="ja-JP" altLang="en-US" dirty="0"/>
          </a:p>
        </p:txBody>
      </p:sp>
      <p:grpSp>
        <p:nvGrpSpPr>
          <p:cNvPr id="2" name="グループ化 1"/>
          <p:cNvGrpSpPr/>
          <p:nvPr userDrawn="1"/>
        </p:nvGrpSpPr>
        <p:grpSpPr>
          <a:xfrm>
            <a:off x="683568" y="620688"/>
            <a:ext cx="7892385" cy="1513189"/>
            <a:chOff x="683568" y="620688"/>
            <a:chExt cx="7892385" cy="1513189"/>
          </a:xfrm>
        </p:grpSpPr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56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0" name="Picture 2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123728" y="620688"/>
              <a:ext cx="1498476" cy="1498476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16" descr="se025_0001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635896" y="620689"/>
              <a:ext cx="1433005" cy="1498476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3" name="Picture 26" descr="se010_0001renalDSA"/>
            <p:cNvPicPr>
              <a:picLocks noChangeAspect="1" noChangeArrowheads="1"/>
            </p:cNvPicPr>
            <p:nvPr/>
          </p:nvPicPr>
          <p:blipFill rotWithShape="1">
            <a:blip r:embed="rId5" cstate="print">
              <a:lum bright="-10000" contrast="10000"/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l="12693" t="8049" r="11909" b="11042"/>
            <a:stretch/>
          </p:blipFill>
          <p:spPr bwMode="auto">
            <a:xfrm>
              <a:off x="5076056" y="620688"/>
              <a:ext cx="1447735" cy="1498475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=""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54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70626" y="624452"/>
              <a:ext cx="1405327" cy="150942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55" name="Picture 7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="" xmlns:a14="http://schemas.microsoft.com/office/drawing/2010/main" val="0"/>
                </a:ext>
              </a:extLst>
            </a:blip>
            <a:srcRect t="-480" b="910"/>
            <a:stretch/>
          </p:blipFill>
          <p:spPr bwMode="auto">
            <a:xfrm>
              <a:off x="6523791" y="620688"/>
              <a:ext cx="652721" cy="149847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=""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=""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=""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</p:spTree>
    <p:extLst>
      <p:ext uri="{BB962C8B-B14F-4D97-AF65-F5344CB8AC3E}">
        <p14:creationId xmlns="" xmlns:p14="http://schemas.microsoft.com/office/powerpoint/2010/main" val="172884611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テキスト ボックス 7"/>
          <p:cNvSpPr txBox="1"/>
          <p:nvPr/>
        </p:nvSpPr>
        <p:spPr>
          <a:xfrm>
            <a:off x="1920687" y="6279703"/>
            <a:ext cx="624863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2400" dirty="0" smtClean="0">
                <a:solidFill>
                  <a:schemeClr val="tx1"/>
                </a:solidFill>
              </a:rPr>
              <a:t>Japan Endovascular Treatment Conference 2014</a:t>
            </a:r>
            <a:endParaRPr kumimoji="1" lang="ja-JP" altLang="en-US" sz="2400" dirty="0">
              <a:solidFill>
                <a:schemeClr val="tx1"/>
              </a:solidFill>
            </a:endParaRPr>
          </a:p>
        </p:txBody>
      </p:sp>
      <p:sp>
        <p:nvSpPr>
          <p:cNvPr id="7" name="正方形/長方形 6"/>
          <p:cNvSpPr/>
          <p:nvPr/>
        </p:nvSpPr>
        <p:spPr>
          <a:xfrm>
            <a:off x="0" y="-27384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正方形/長方形 10"/>
          <p:cNvSpPr/>
          <p:nvPr/>
        </p:nvSpPr>
        <p:spPr>
          <a:xfrm>
            <a:off x="0" y="6741368"/>
            <a:ext cx="9144000" cy="130324"/>
          </a:xfrm>
          <a:prstGeom prst="rect">
            <a:avLst/>
          </a:prstGeom>
          <a:solidFill>
            <a:srgbClr val="CC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Title Placeholder 1"/>
          <p:cNvSpPr>
            <a:spLocks noGrp="1"/>
          </p:cNvSpPr>
          <p:nvPr>
            <p:ph type="title"/>
          </p:nvPr>
        </p:nvSpPr>
        <p:spPr>
          <a:xfrm>
            <a:off x="414168" y="233264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 smtClean="0"/>
              <a:t>Title</a:t>
            </a:r>
            <a:endParaRPr lang="en-US" dirty="0"/>
          </a:p>
        </p:txBody>
      </p:sp>
      <p:sp>
        <p:nvSpPr>
          <p:cNvPr id="1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95325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 userDrawn="1"/>
        </p:nvPicPr>
        <p:blipFill>
          <a:blip r:embed="rId9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85388" y="6093296"/>
            <a:ext cx="648072" cy="64807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="" xmlns:p14="http://schemas.microsoft.com/office/powerpoint/2010/main" val="2618083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endParaRPr kumimoji="1" lang="ja-JP" altLang="en-US" sz="5400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2662295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smtClean="0"/>
              <a:t>COI Disclosure; </a:t>
            </a:r>
            <a:r>
              <a:rPr lang="en-US" altLang="ja-JP" sz="4000" dirty="0" smtClean="0"/>
              <a:t>Name</a:t>
            </a:r>
            <a:r>
              <a:rPr lang="en-US" altLang="ja-JP" sz="4000" dirty="0"/>
              <a:t>, </a:t>
            </a:r>
            <a:r>
              <a:rPr lang="en-US" altLang="ja-JP" sz="4000" dirty="0" smtClean="0"/>
              <a:t>MD.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spcAft>
                <a:spcPts val="300"/>
              </a:spcAft>
              <a:buNone/>
            </a:pPr>
            <a:r>
              <a:rPr lang="en-US" altLang="ja-JP" dirty="0"/>
              <a:t>For the 12 months preceding this CME activity, I disclose the following types of financial relationships:</a:t>
            </a:r>
          </a:p>
          <a:p>
            <a:pPr marL="171450" indent="-171450"/>
            <a:r>
              <a:rPr lang="en-US" altLang="ja-JP" dirty="0"/>
              <a:t>Honoraria received from:</a:t>
            </a:r>
          </a:p>
          <a:p>
            <a:pPr marL="171450" indent="-171450"/>
            <a:r>
              <a:rPr lang="en-US" altLang="ja-JP" dirty="0" smtClean="0"/>
              <a:t>Consulted </a:t>
            </a:r>
            <a:r>
              <a:rPr lang="en-US" altLang="ja-JP" dirty="0"/>
              <a:t>for:</a:t>
            </a:r>
          </a:p>
          <a:p>
            <a:pPr marL="171450" indent="-171450"/>
            <a:r>
              <a:rPr lang="en-US" altLang="ja-JP" dirty="0" smtClean="0"/>
              <a:t>Held </a:t>
            </a:r>
            <a:r>
              <a:rPr lang="en-US" altLang="ja-JP" dirty="0"/>
              <a:t>common stock in:</a:t>
            </a:r>
          </a:p>
          <a:p>
            <a:pPr marL="171450" indent="-171450"/>
            <a:r>
              <a:rPr lang="en-US" altLang="ja-JP" dirty="0" smtClean="0"/>
              <a:t>Research</a:t>
            </a:r>
            <a:r>
              <a:rPr lang="en-US" altLang="ja-JP" dirty="0"/>
              <a:t>, clinical trial, or drug study funds received from</a:t>
            </a:r>
            <a:r>
              <a:rPr lang="en-US" altLang="ja-JP" dirty="0" smtClean="0"/>
              <a:t>:</a:t>
            </a:r>
            <a:endParaRPr lang="en-US" altLang="ja-JP" dirty="0"/>
          </a:p>
          <a:p>
            <a:pPr marL="171450" lvl="0" indent="-171450"/>
            <a:r>
              <a:rPr lang="en-US" altLang="ja-JP" dirty="0"/>
              <a:t>I WILL or WILL NOT be discussing products that are investigational or not labeled for use under discussion.</a:t>
            </a:r>
          </a:p>
          <a:p>
            <a:pPr marL="0" indent="0">
              <a:buNone/>
            </a:pPr>
            <a:r>
              <a:rPr lang="en-US" altLang="ja-JP" dirty="0"/>
              <a:t/>
            </a:r>
            <a:br>
              <a:rPr lang="en-US" altLang="ja-JP" dirty="0"/>
            </a:br>
            <a:endParaRPr lang="en-US" altLang="ja-JP" dirty="0"/>
          </a:p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26412559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タイトル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8" name="コンテンツ プレースホルダー 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38205795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タイトル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7" name="コンテンツ プレースホルダー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endParaRPr kumimoji="1" lang="ja-JP" altLang="en-US"/>
          </a:p>
        </p:txBody>
      </p:sp>
    </p:spTree>
    <p:extLst>
      <p:ext uri="{BB962C8B-B14F-4D97-AF65-F5344CB8AC3E}">
        <p14:creationId xmlns="" xmlns:p14="http://schemas.microsoft.com/office/powerpoint/2010/main" val="27599111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テキスト プレースホルダー 4"/>
          <p:cNvSpPr>
            <a:spLocks noGrp="1"/>
          </p:cNvSpPr>
          <p:nvPr>
            <p:ph type="body" sz="quarter" idx="14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="" xmlns:p14="http://schemas.microsoft.com/office/powerpoint/2010/main" val="4126395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JET2013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JET2013</Template>
  <TotalTime>217</TotalTime>
  <Words>68</Words>
  <Application>Microsoft Office PowerPoint</Application>
  <PresentationFormat>画面に合わせる (4:3)</PresentationFormat>
  <Paragraphs>8</Paragraphs>
  <Slides>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5</vt:i4>
      </vt:variant>
    </vt:vector>
  </HeadingPairs>
  <TitlesOfParts>
    <vt:vector size="6" baseType="lpstr">
      <vt:lpstr>JET2013</vt:lpstr>
      <vt:lpstr>スライド 1</vt:lpstr>
      <vt:lpstr>COI Disclosure; Name, MD.</vt:lpstr>
      <vt:lpstr>スライド 3</vt:lpstr>
      <vt:lpstr>スライド 4</vt:lpstr>
      <vt:lpstr>スライド 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Masahiko Fujihara</dc:creator>
  <cp:lastModifiedBy>kineF</cp:lastModifiedBy>
  <cp:revision>15</cp:revision>
  <dcterms:created xsi:type="dcterms:W3CDTF">2012-10-24T09:32:43Z</dcterms:created>
  <dcterms:modified xsi:type="dcterms:W3CDTF">2014-01-29T10:33:04Z</dcterms:modified>
</cp:coreProperties>
</file>