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4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2018/1/2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8275" y="6519446"/>
            <a:ext cx="4182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 Endovascular Treatment Conference 2018</a:t>
            </a:r>
            <a:endParaRPr kumimoji="1" lang="ja-JP" altLang="en-US" sz="16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06C2D1-9F1B-4978-8CE5-9FB388B408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5F92B53-C735-43D8-9E0C-5A2E2E8D57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624" y="6339375"/>
            <a:ext cx="454405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2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2607922" y="2522110"/>
            <a:ext cx="6912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345469" y="5120054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JET2018 </a:t>
            </a:r>
          </a:p>
          <a:p>
            <a:pPr algn="ctr"/>
            <a:r>
              <a:rPr kumimoji="1" lang="en-US" altLang="ja-JP" sz="1800" b="1" dirty="0"/>
              <a:t>Osaka, Japan</a:t>
            </a:r>
          </a:p>
          <a:p>
            <a:pPr algn="ctr"/>
            <a:r>
              <a:rPr kumimoji="1" lang="en-US" altLang="ja-JP" sz="1800" b="1" dirty="0"/>
              <a:t>February 23(Fri)-25(Sun) 2018</a:t>
            </a:r>
          </a:p>
          <a:p>
            <a:pPr algn="ctr"/>
            <a:r>
              <a:rPr kumimoji="1" lang="en-US" altLang="ja-JP" sz="1800" b="0" dirty="0"/>
              <a:t>10</a:t>
            </a:r>
            <a:r>
              <a:rPr kumimoji="1" lang="en-US" altLang="ja-JP" sz="1800" b="0" baseline="30000" dirty="0"/>
              <a:t>th</a:t>
            </a:r>
            <a:r>
              <a:rPr kumimoji="1" lang="en-US" altLang="ja-JP" sz="1800" b="0" dirty="0"/>
              <a:t> Anniversary JET 2018</a:t>
            </a:r>
            <a:endParaRPr kumimoji="1" lang="ja-JP" altLang="en-US" sz="1800" b="0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865417" y="439534"/>
            <a:ext cx="10523180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6956" y="3429001"/>
            <a:ext cx="9115739" cy="1548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39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67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Arial Unicode MS</vt:lpstr>
      <vt:lpstr>HGPｺﾞｼｯｸM</vt:lpstr>
      <vt:lpstr>HGSｺﾞｼｯｸE</vt:lpstr>
      <vt:lpstr>ＭＳ Ｐゴシック</vt:lpstr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藤原昌彦</cp:lastModifiedBy>
  <cp:revision>20</cp:revision>
  <dcterms:created xsi:type="dcterms:W3CDTF">2012-10-24T09:32:43Z</dcterms:created>
  <dcterms:modified xsi:type="dcterms:W3CDTF">2018-01-02T10:09:09Z</dcterms:modified>
</cp:coreProperties>
</file>