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8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6259870"/>
            <a:ext cx="9144000" cy="61856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01316" y="1484784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2606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3568" y="2924944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1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smtClean="0"/>
              <a:t>Sub Title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1327" y="3933056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6309320"/>
            <a:ext cx="717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/>
                </a:solidFill>
              </a:rPr>
              <a:t>Japan Endovascular Treatment Conference 2015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998" y="5826189"/>
            <a:ext cx="1044648" cy="105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線コネクタ 3"/>
          <p:cNvCxnSpPr/>
          <p:nvPr/>
        </p:nvCxnSpPr>
        <p:spPr>
          <a:xfrm>
            <a:off x="683568" y="3717032"/>
            <a:ext cx="7848872" cy="0"/>
          </a:xfrm>
          <a:prstGeom prst="line">
            <a:avLst/>
          </a:prstGeom>
          <a:ln w="508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5940152" y="404664"/>
            <a:ext cx="2926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+mn-lt"/>
                <a:ea typeface="Arial Unicode MS" pitchFamily="50" charset="-128"/>
                <a:cs typeface="Arial Unicode MS" pitchFamily="50" charset="-128"/>
              </a:rPr>
              <a:t>JET2015 Digital Poster</a:t>
            </a:r>
            <a:endParaRPr kumimoji="1" lang="ja-JP" altLang="en-US" sz="2400" dirty="0">
              <a:latin typeface="+mn-lt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782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0687" y="6279703"/>
            <a:ext cx="586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Calibri" pitchFamily="34" charset="0"/>
                <a:ea typeface="HGSｺﾞｼｯｸE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515615"/>
            <a:ext cx="8229600" cy="46496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39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5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454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2454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1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　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81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はじ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228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最終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3608" y="3645024"/>
            <a:ext cx="6696744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800" i="1" kern="120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46993" y="5085184"/>
            <a:ext cx="4540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JET2015 </a:t>
            </a:r>
          </a:p>
          <a:p>
            <a:pPr algn="ctr"/>
            <a:r>
              <a:rPr kumimoji="1" lang="en-US" altLang="ja-JP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Knowledge Capital </a:t>
            </a:r>
            <a:r>
              <a:rPr kumimoji="1" lang="en-US" altLang="ja-JP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Congrès</a:t>
            </a:r>
            <a:r>
              <a:rPr kumimoji="1" lang="en-US" altLang="ja-JP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Convention Center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February 20(Fri)-22(Sun)2015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683568" y="620688"/>
            <a:ext cx="7892385" cy="1513189"/>
            <a:chOff x="683568" y="620688"/>
            <a:chExt cx="7892385" cy="151318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6" descr="se025_000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6" descr="se010_0001renalDSA"/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884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920687" y="6279703"/>
            <a:ext cx="6248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2015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14168" y="233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53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388" y="6093296"/>
            <a:ext cx="64807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0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kumimoji="1"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COI Disclosure; </a:t>
            </a:r>
            <a:r>
              <a:rPr lang="en-US" altLang="ja-JP" sz="4000" dirty="0" smtClean="0"/>
              <a:t>Name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MD.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altLang="ja-JP" dirty="0"/>
              <a:t>For the 12 months preceding this CME activity, I disclose the following types of financial relationships:</a:t>
            </a:r>
          </a:p>
          <a:p>
            <a:pPr marL="171450" indent="-171450"/>
            <a:r>
              <a:rPr lang="en-US" altLang="ja-JP" dirty="0"/>
              <a:t>Honoraria received from:</a:t>
            </a:r>
          </a:p>
          <a:p>
            <a:pPr marL="171450" indent="-171450"/>
            <a:r>
              <a:rPr lang="en-US" altLang="ja-JP" dirty="0" smtClean="0"/>
              <a:t>Consulted </a:t>
            </a:r>
            <a:r>
              <a:rPr lang="en-US" altLang="ja-JP" dirty="0"/>
              <a:t>for:</a:t>
            </a:r>
          </a:p>
          <a:p>
            <a:pPr marL="171450" indent="-171450"/>
            <a:r>
              <a:rPr lang="en-US" altLang="ja-JP" dirty="0" smtClean="0"/>
              <a:t>Held </a:t>
            </a:r>
            <a:r>
              <a:rPr lang="en-US" altLang="ja-JP" dirty="0"/>
              <a:t>common stock in:</a:t>
            </a:r>
          </a:p>
          <a:p>
            <a:pPr marL="171450" indent="-171450"/>
            <a:r>
              <a:rPr lang="en-US" altLang="ja-JP" dirty="0" smtClean="0"/>
              <a:t>Research</a:t>
            </a:r>
            <a:r>
              <a:rPr lang="en-US" altLang="ja-JP" dirty="0"/>
              <a:t>, clinical trial, or drug study funds received from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pPr marL="171450" lvl="0" indent="-171450"/>
            <a:r>
              <a:rPr lang="en-US" altLang="ja-JP" dirty="0"/>
              <a:t>I WILL or WILL NOT be discussing products that are investigational or not labeled for use under discussion.</a:t>
            </a:r>
          </a:p>
          <a:p>
            <a:pPr marL="0" indent="0">
              <a:buNone/>
            </a:pP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T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JET2013</Template>
  <TotalTime>219</TotalTime>
  <Words>68</Words>
  <Application>Microsoft Office PowerPoint</Application>
  <PresentationFormat>画面に合わせる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JET2013</vt:lpstr>
      <vt:lpstr>PowerPoint プレゼンテーション</vt:lpstr>
      <vt:lpstr>COI Disclosure; Name, MD.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Masahiko Fujihara</dc:creator>
  <cp:lastModifiedBy>jetoffice</cp:lastModifiedBy>
  <cp:revision>17</cp:revision>
  <dcterms:created xsi:type="dcterms:W3CDTF">2012-10-24T09:32:43Z</dcterms:created>
  <dcterms:modified xsi:type="dcterms:W3CDTF">2015-01-07T08:07:48Z</dcterms:modified>
</cp:coreProperties>
</file>