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25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2DF52-AE3F-4ADC-A060-10932028A41F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4C10A-A15B-4A79-A816-C0524513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5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Japan Endovascular Treatment Conference 2015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4932040" y="404664"/>
            <a:ext cx="391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JET2015 </a:t>
            </a:r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General Presentation</a:t>
            </a:r>
            <a:endParaRPr kumimoji="1" lang="ja-JP" altLang="en-US" sz="2400" dirty="0"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993" y="5085184"/>
            <a:ext cx="4540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JET2015 </a:t>
            </a:r>
          </a:p>
          <a:p>
            <a:pPr algn="ctr"/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Capital </a:t>
            </a:r>
            <a:r>
              <a:rPr kumimoji="1" lang="en-US" altLang="ja-JP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Congrès</a:t>
            </a:r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Convention Center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February 20(Fri)-22(Sun)2015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221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PowerPoint プレゼンテーション</vt:lpstr>
      <vt:lpstr>COI Disclosure; Name, MD.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Takatomo Ashimori</cp:lastModifiedBy>
  <cp:revision>18</cp:revision>
  <dcterms:created xsi:type="dcterms:W3CDTF">2012-10-24T09:32:43Z</dcterms:created>
  <dcterms:modified xsi:type="dcterms:W3CDTF">2015-01-20T13:52:35Z</dcterms:modified>
</cp:coreProperties>
</file>