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3374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 userDrawn="1"/>
        </p:nvSpPr>
        <p:spPr>
          <a:xfrm>
            <a:off x="5652120" y="404664"/>
            <a:ext cx="334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latin typeface="+mn-ea"/>
                <a:ea typeface="+mn-ea"/>
                <a:cs typeface="Arial Unicode MS" pitchFamily="50" charset="-128"/>
              </a:rPr>
              <a:t>JET2015</a:t>
            </a:r>
            <a:r>
              <a:rPr kumimoji="1" lang="ja-JP" altLang="en-US" sz="1800" b="1" dirty="0" smtClean="0">
                <a:latin typeface="+mn-ea"/>
                <a:ea typeface="+mn-ea"/>
                <a:cs typeface="Arial Unicode MS" pitchFamily="50" charset="-128"/>
              </a:rPr>
              <a:t>　</a:t>
            </a:r>
            <a:r>
              <a:rPr kumimoji="1" lang="en-US" altLang="ja-JP" sz="1800" b="1" dirty="0" smtClean="0">
                <a:latin typeface="+mn-ea"/>
                <a:ea typeface="+mn-ea"/>
                <a:cs typeface="Arial Unicode MS" pitchFamily="50" charset="-128"/>
              </a:rPr>
              <a:t> </a:t>
            </a:r>
            <a:r>
              <a:rPr kumimoji="1" lang="ja-JP" altLang="en-US" sz="1800" b="1" dirty="0" smtClean="0">
                <a:latin typeface="+mn-ea"/>
                <a:ea typeface="+mn-ea"/>
                <a:cs typeface="Arial Unicode MS" pitchFamily="50" charset="-128"/>
              </a:rPr>
              <a:t>コメディカルセッション</a:t>
            </a:r>
            <a:endParaRPr kumimoji="1" lang="ja-JP" altLang="en-US" sz="1800" b="1" dirty="0">
              <a:latin typeface="+mn-ea"/>
              <a:ea typeface="+mn-ea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993" y="5085184"/>
            <a:ext cx="4540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JET2015 </a:t>
            </a:r>
          </a:p>
          <a:p>
            <a:pPr algn="ctr"/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Capital </a:t>
            </a:r>
            <a:r>
              <a:rPr kumimoji="1" lang="en-US" altLang="ja-JP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Congrès</a:t>
            </a:r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Convention Center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February 20(Fri)-22(Sun)2015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08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223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PowerPoint プレゼンテーション</vt:lpstr>
      <vt:lpstr>COI Disclosure; Name, MD.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Takatomo Ashimori</cp:lastModifiedBy>
  <cp:revision>20</cp:revision>
  <dcterms:created xsi:type="dcterms:W3CDTF">2012-10-24T09:32:43Z</dcterms:created>
  <dcterms:modified xsi:type="dcterms:W3CDTF">2015-01-30T02:57:20Z</dcterms:modified>
</cp:coreProperties>
</file>