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6259870"/>
            <a:ext cx="9144000" cy="61856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01316" y="1484784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2606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2924944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27" y="3933056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6309320"/>
            <a:ext cx="717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Japan Endovascular Treatment Conference 2014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998" y="5826189"/>
            <a:ext cx="1044648" cy="105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83568" y="3717032"/>
            <a:ext cx="7848872" cy="0"/>
          </a:xfrm>
          <a:prstGeom prst="line">
            <a:avLst/>
          </a:prstGeom>
          <a:ln w="508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5940152" y="404664"/>
            <a:ext cx="2926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JET2014 </a:t>
            </a:r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Digital Poster</a:t>
            </a:r>
            <a:endParaRPr kumimoji="1" lang="ja-JP" altLang="en-US" sz="2400" dirty="0"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378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687" y="6279703"/>
            <a:ext cx="586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  <a:ea typeface="HGS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15615"/>
            <a:ext cx="8229600" cy="4649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713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43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54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454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55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998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はじ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="" xmlns:p14="http://schemas.microsoft.com/office/powerpoint/2010/main" val="25622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3645024"/>
            <a:ext cx="6696744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i="1" kern="120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1088" y="5085184"/>
            <a:ext cx="2952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JET2014 </a:t>
            </a:r>
          </a:p>
          <a:p>
            <a:pPr algn="ctr"/>
            <a:r>
              <a:rPr kumimoji="1" lang="en-US" altLang="ja-JP" dirty="0" smtClean="0"/>
              <a:t>Hilton Tokyo Hotel</a:t>
            </a:r>
          </a:p>
          <a:p>
            <a:pPr algn="ctr"/>
            <a:r>
              <a:rPr kumimoji="1" lang="en-US" altLang="ja-JP" dirty="0" smtClean="0"/>
              <a:t>February 14(Fri)-16(Sun)2014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683568" y="620688"/>
            <a:ext cx="7892385" cy="1513189"/>
            <a:chOff x="683568" y="620688"/>
            <a:chExt cx="7892385" cy="15131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6" descr="se025_000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6" descr="se010_0001renalDSA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72884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20687" y="6279703"/>
            <a:ext cx="624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2014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388" y="6093296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180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2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COI Disclosure; </a:t>
            </a:r>
            <a:r>
              <a:rPr lang="en-US" altLang="ja-JP" sz="4000" dirty="0" smtClean="0"/>
              <a:t>Name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MD.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altLang="ja-JP" dirty="0"/>
              <a:t>For the 12 months preceding this CME activity, I disclose the following types of financial relationships:</a:t>
            </a:r>
          </a:p>
          <a:p>
            <a:pPr marL="171450" indent="-171450"/>
            <a:r>
              <a:rPr lang="en-US" altLang="ja-JP" dirty="0"/>
              <a:t>Honoraria received from:</a:t>
            </a:r>
          </a:p>
          <a:p>
            <a:pPr marL="171450" indent="-171450"/>
            <a:r>
              <a:rPr lang="en-US" altLang="ja-JP" dirty="0" smtClean="0"/>
              <a:t>Consulted </a:t>
            </a:r>
            <a:r>
              <a:rPr lang="en-US" altLang="ja-JP" dirty="0"/>
              <a:t>for:</a:t>
            </a:r>
          </a:p>
          <a:p>
            <a:pPr marL="171450" indent="-171450"/>
            <a:r>
              <a:rPr lang="en-US" altLang="ja-JP" dirty="0" smtClean="0"/>
              <a:t>Held </a:t>
            </a:r>
            <a:r>
              <a:rPr lang="en-US" altLang="ja-JP" dirty="0"/>
              <a:t>common stock in:</a:t>
            </a:r>
          </a:p>
          <a:p>
            <a:pPr marL="171450" indent="-171450"/>
            <a:r>
              <a:rPr lang="en-US" altLang="ja-JP" dirty="0" smtClean="0"/>
              <a:t>Research</a:t>
            </a:r>
            <a:r>
              <a:rPr lang="en-US" altLang="ja-JP" dirty="0"/>
              <a:t>, clinical trial, or drug study funds received from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marL="171450" lvl="0" indent="-171450"/>
            <a:r>
              <a:rPr lang="en-US" altLang="ja-JP" dirty="0"/>
              <a:t>I WILL or WILL NOT be discussing products that are investigational or not labeled for use under discussion.</a:t>
            </a:r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41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0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5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26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JET2013</Template>
  <TotalTime>216</TotalTime>
  <Words>68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JET2013</vt:lpstr>
      <vt:lpstr>スライド 1</vt:lpstr>
      <vt:lpstr>COI Disclosure; Name, MD.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Fujihara</dc:creator>
  <cp:lastModifiedBy>NakaneE</cp:lastModifiedBy>
  <cp:revision>16</cp:revision>
  <dcterms:created xsi:type="dcterms:W3CDTF">2012-10-24T09:32:43Z</dcterms:created>
  <dcterms:modified xsi:type="dcterms:W3CDTF">2014-01-24T07:32:37Z</dcterms:modified>
</cp:coreProperties>
</file>